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55"/>
  </p:notesMasterIdLst>
  <p:sldIdLst>
    <p:sldId id="2147469028" r:id="rId6"/>
    <p:sldId id="267" r:id="rId7"/>
    <p:sldId id="2147468919" r:id="rId8"/>
    <p:sldId id="2147468984" r:id="rId9"/>
    <p:sldId id="2147469002" r:id="rId10"/>
    <p:sldId id="1222" r:id="rId11"/>
    <p:sldId id="2147468894" r:id="rId12"/>
    <p:sldId id="2147469045" r:id="rId13"/>
    <p:sldId id="1273" r:id="rId14"/>
    <p:sldId id="2147469026" r:id="rId15"/>
    <p:sldId id="2147469027" r:id="rId16"/>
    <p:sldId id="2147468994" r:id="rId17"/>
    <p:sldId id="2147468895" r:id="rId18"/>
    <p:sldId id="2147469029" r:id="rId19"/>
    <p:sldId id="2147469024" r:id="rId20"/>
    <p:sldId id="2147469030" r:id="rId21"/>
    <p:sldId id="2147469046" r:id="rId22"/>
    <p:sldId id="2147469031" r:id="rId23"/>
    <p:sldId id="2147468799" r:id="rId24"/>
    <p:sldId id="2147469000" r:id="rId25"/>
    <p:sldId id="2147469025" r:id="rId26"/>
    <p:sldId id="2147469011" r:id="rId27"/>
    <p:sldId id="2147469007" r:id="rId28"/>
    <p:sldId id="2147468995" r:id="rId29"/>
    <p:sldId id="274" r:id="rId30"/>
    <p:sldId id="256" r:id="rId31"/>
    <p:sldId id="260" r:id="rId32"/>
    <p:sldId id="2147469019" r:id="rId33"/>
    <p:sldId id="259" r:id="rId34"/>
    <p:sldId id="273" r:id="rId35"/>
    <p:sldId id="2147468891" r:id="rId36"/>
    <p:sldId id="1154" r:id="rId37"/>
    <p:sldId id="2147468890" r:id="rId38"/>
    <p:sldId id="2147469004" r:id="rId39"/>
    <p:sldId id="2147468789" r:id="rId40"/>
    <p:sldId id="2147468791" r:id="rId41"/>
    <p:sldId id="2147468991" r:id="rId42"/>
    <p:sldId id="2147469037" r:id="rId43"/>
    <p:sldId id="2147469038" r:id="rId44"/>
    <p:sldId id="2147469039" r:id="rId45"/>
    <p:sldId id="2147469040" r:id="rId46"/>
    <p:sldId id="2147469032" r:id="rId47"/>
    <p:sldId id="2147469041" r:id="rId48"/>
    <p:sldId id="2147469033" r:id="rId49"/>
    <p:sldId id="2147469035" r:id="rId50"/>
    <p:sldId id="2147469042" r:id="rId51"/>
    <p:sldId id="2147469043" r:id="rId52"/>
    <p:sldId id="2147468996" r:id="rId53"/>
    <p:sldId id="2147469023" r:id="rId54"/>
  </p:sldIdLst>
  <p:sldSz cx="9144000" cy="5143500" type="screen16x9"/>
  <p:notesSz cx="6858000" cy="91440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dledende slides" id="{0C445615-FF81-47D7-915A-FF20F8BD05AF}">
          <p14:sldIdLst>
            <p14:sldId id="2147469028"/>
            <p14:sldId id="267"/>
            <p14:sldId id="2147468919"/>
            <p14:sldId id="2147468984"/>
            <p14:sldId id="2147469002"/>
            <p14:sldId id="1222"/>
          </p14:sldIdLst>
        </p14:section>
        <p14:section name="Tips" id="{8A255DC6-8268-4FBB-81B2-1F29D66C92FE}">
          <p14:sldIdLst>
            <p14:sldId id="2147468894"/>
            <p14:sldId id="2147469045"/>
            <p14:sldId id="1273"/>
            <p14:sldId id="2147469026"/>
            <p14:sldId id="2147469027"/>
            <p14:sldId id="2147468994"/>
          </p14:sldIdLst>
        </p14:section>
        <p14:section name="Kort nyt" id="{13315871-D88A-463E-925C-EAEF4AE0688F}">
          <p14:sldIdLst>
            <p14:sldId id="2147468895"/>
            <p14:sldId id="2147469029"/>
            <p14:sldId id="2147469024"/>
            <p14:sldId id="2147469030"/>
            <p14:sldId id="2147469046"/>
            <p14:sldId id="2147469031"/>
            <p14:sldId id="2147468799"/>
            <p14:sldId id="2147469000"/>
            <p14:sldId id="2147469025"/>
            <p14:sldId id="2147469011"/>
            <p14:sldId id="2147469007"/>
            <p14:sldId id="2147468995"/>
            <p14:sldId id="274"/>
          </p14:sldIdLst>
        </p14:section>
        <p14:section name="Generel spørgetime" id="{AC06B2E1-1816-4D6E-988B-84AD1CF736D6}">
          <p14:sldIdLst>
            <p14:sldId id="256"/>
            <p14:sldId id="260"/>
            <p14:sldId id="2147469019"/>
            <p14:sldId id="259"/>
          </p14:sldIdLst>
        </p14:section>
        <p14:section name="Næste møde" id="{46251769-D114-44F4-8DFC-52A7C085846B}">
          <p14:sldIdLst>
            <p14:sldId id="273"/>
            <p14:sldId id="2147468891"/>
            <p14:sldId id="1154"/>
          </p14:sldIdLst>
        </p14:section>
        <p14:section name="Status på driften og tak for i dag" id="{B2D31715-964B-4B52-99F2-96DCA9B417E7}">
          <p14:sldIdLst>
            <p14:sldId id="2147468890"/>
            <p14:sldId id="2147469004"/>
            <p14:sldId id="2147468789"/>
            <p14:sldId id="2147468791"/>
          </p14:sldIdLst>
        </p14:section>
        <p14:section name="Emner" id="{0D55E22C-1410-4821-8CE1-867D1900A8B9}">
          <p14:sldIdLst>
            <p14:sldId id="2147468991"/>
            <p14:sldId id="2147469037"/>
            <p14:sldId id="2147469038"/>
            <p14:sldId id="2147469039"/>
            <p14:sldId id="2147469040"/>
            <p14:sldId id="2147469032"/>
            <p14:sldId id="2147469041"/>
            <p14:sldId id="2147469033"/>
            <p14:sldId id="2147469035"/>
            <p14:sldId id="2147469042"/>
            <p14:sldId id="2147469043"/>
            <p14:sldId id="2147468996"/>
            <p14:sldId id="2147469023"/>
          </p14:sldIdLst>
        </p14:section>
      </p14:sectionLst>
    </p:ext>
    <p:ext uri="{EFAFB233-063F-42B5-8137-9DF3F51BA10A}">
      <p15:sldGuideLst xmlns:p15="http://schemas.microsoft.com/office/powerpoint/2012/main">
        <p15:guide id="1" orient="horz" pos="441">
          <p15:clr>
            <a:srgbClr val="A4A3A4"/>
          </p15:clr>
        </p15:guide>
        <p15:guide id="2" pos="2880">
          <p15:clr>
            <a:srgbClr val="A4A3A4"/>
          </p15:clr>
        </p15:guide>
        <p15:guide id="3" orient="horz" pos="16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6128E3-95DE-4A43-7932-2061B8AF29BE}" name="Aske Walther Sørensen" initials="AWS" userId="S::AWS@kombit.dk::e41c343c-2cfd-4d4f-a1ac-9d1d143c8b8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llemlayout 1 - Markering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43" autoAdjust="0"/>
    <p:restoredTop sz="93447" autoAdjust="0"/>
  </p:normalViewPr>
  <p:slideViewPr>
    <p:cSldViewPr snapToGrid="0">
      <p:cViewPr varScale="1">
        <p:scale>
          <a:sx n="163" d="100"/>
          <a:sy n="163" d="100"/>
        </p:scale>
        <p:origin x="156" y="204"/>
      </p:cViewPr>
      <p:guideLst>
        <p:guide orient="horz" pos="441"/>
        <p:guide pos="2880"/>
        <p:guide orient="horz" pos="162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1.xml"/><Relationship Id="rId61" Type="http://schemas.microsoft.com/office/2018/10/relationships/authors" Targe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ke Walther Sørensen" userId="e41c343c-2cfd-4d4f-a1ac-9d1d143c8b84" providerId="ADAL" clId="{B2964B94-9D14-4B14-B6FB-504D41AE5C42}"/>
    <pc:docChg chg="delSld modSection">
      <pc:chgData name="Aske Walther Sørensen" userId="e41c343c-2cfd-4d4f-a1ac-9d1d143c8b84" providerId="ADAL" clId="{B2964B94-9D14-4B14-B6FB-504D41AE5C42}" dt="2025-04-08T06:47:16.801" v="0" actId="47"/>
      <pc:docMkLst>
        <pc:docMk/>
      </pc:docMkLst>
      <pc:sldChg chg="del">
        <pc:chgData name="Aske Walther Sørensen" userId="e41c343c-2cfd-4d4f-a1ac-9d1d143c8b84" providerId="ADAL" clId="{B2964B94-9D14-4B14-B6FB-504D41AE5C42}" dt="2025-04-08T06:47:16.801" v="0" actId="47"/>
        <pc:sldMkLst>
          <pc:docMk/>
          <pc:sldMk cId="565368710" sldId="2147469047"/>
        </pc:sldMkLst>
      </pc:sldChg>
    </pc:docChg>
  </pc:docChgLst>
</pc:chgInfo>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https://share-it.kombit.dk/P0136/Leverance/Brug%20af%20KP%20-%20indikatorer.xlsx"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Kort!$F$2:$F$99</cx:f>
        <cx:nf>Kort!$F$1</cx:nf>
        <cx:lvl ptCount="98" name="Kommunenavn">
          <cx:pt idx="0">København</cx:pt>
          <cx:pt idx="1">Frederiksberg</cx:pt>
          <cx:pt idx="2">Ballerup</cx:pt>
          <cx:pt idx="3">Brøndby</cx:pt>
          <cx:pt idx="4">Dragør</cx:pt>
          <cx:pt idx="5">Gentofte</cx:pt>
          <cx:pt idx="6">Gladsaxe</cx:pt>
          <cx:pt idx="7">Glostrup</cx:pt>
          <cx:pt idx="8">Herlev</cx:pt>
          <cx:pt idx="9">Albertslund</cx:pt>
          <cx:pt idx="10">Hvidovre</cx:pt>
          <cx:pt idx="11">Høje-Taastrup</cx:pt>
          <cx:pt idx="12">Lyngby-Taarbæk</cx:pt>
          <cx:pt idx="13">Rødovre</cx:pt>
          <cx:pt idx="14">Ishøj</cx:pt>
          <cx:pt idx="15">Tårnby</cx:pt>
          <cx:pt idx="16">Vallensbæk</cx:pt>
          <cx:pt idx="17">Furesø</cx:pt>
          <cx:pt idx="18">Allerød</cx:pt>
          <cx:pt idx="19">Fredensborg</cx:pt>
          <cx:pt idx="20">Helsingør</cx:pt>
          <cx:pt idx="21">Hillerød</cx:pt>
          <cx:pt idx="22">Hørsholm</cx:pt>
          <cx:pt idx="23">Rudersdal</cx:pt>
          <cx:pt idx="24">Egedal</cx:pt>
          <cx:pt idx="25">Frederikssund</cx:pt>
          <cx:pt idx="26">Greve</cx:pt>
          <cx:pt idx="27">Køge</cx:pt>
          <cx:pt idx="28">Halsnæs kommune</cx:pt>
          <cx:pt idx="29">Roskilde</cx:pt>
          <cx:pt idx="30">Solrød</cx:pt>
          <cx:pt idx="31">Gribskov</cx:pt>
          <cx:pt idx="32">Odsherred</cx:pt>
          <cx:pt idx="33">Holbæk</cx:pt>
          <cx:pt idx="34">Fakse</cx:pt>
          <cx:pt idx="35">Kalundborg</cx:pt>
          <cx:pt idx="36">Ringsted</cx:pt>
          <cx:pt idx="37">Slagelse</cx:pt>
          <cx:pt idx="38">Stevns</cx:pt>
          <cx:pt idx="39">Sorø</cx:pt>
          <cx:pt idx="40">Lejre</cx:pt>
          <cx:pt idx="41">Lolland</cx:pt>
          <cx:pt idx="42">Næstved</cx:pt>
          <cx:pt idx="43">Guldborgsund</cx:pt>
          <cx:pt idx="44">Vordingborg</cx:pt>
          <cx:pt idx="45">Bornholm</cx:pt>
          <cx:pt idx="46">Middelfart</cx:pt>
          <cx:pt idx="47">Assens</cx:pt>
          <cx:pt idx="48">Faaborg-Midtfyn</cx:pt>
          <cx:pt idx="49">Kerteminde</cx:pt>
          <cx:pt idx="50">Nyborg</cx:pt>
          <cx:pt idx="51">Odense</cx:pt>
          <cx:pt idx="52">Svendborg</cx:pt>
          <cx:pt idx="53">Nordfyn</cx:pt>
          <cx:pt idx="54">Langeland</cx:pt>
          <cx:pt idx="55">Ærø</cx:pt>
          <cx:pt idx="56">Haderslev</cx:pt>
          <cx:pt idx="57">Billund</cx:pt>
          <cx:pt idx="58">Sønderborg</cx:pt>
          <cx:pt idx="59">Tønder</cx:pt>
          <cx:pt idx="60">Esbjerg</cx:pt>
          <cx:pt idx="61">Fanø</cx:pt>
          <cx:pt idx="62">Varde</cx:pt>
          <cx:pt idx="63">Vejen</cx:pt>
          <cx:pt idx="64">Aabenraa</cx:pt>
          <cx:pt idx="65">Fredericia</cx:pt>
          <cx:pt idx="66">Horsens</cx:pt>
          <cx:pt idx="67">Kolding</cx:pt>
          <cx:pt idx="68">Vejle</cx:pt>
          <cx:pt idx="69">Herning</cx:pt>
          <cx:pt idx="70">Holstebro</cx:pt>
          <cx:pt idx="71">Lemvig</cx:pt>
          <cx:pt idx="72">Struer</cx:pt>
          <cx:pt idx="73">Syddjurs</cx:pt>
          <cx:pt idx="74">Norddjurs</cx:pt>
          <cx:pt idx="75">Favrskov</cx:pt>
          <cx:pt idx="76">Odder</cx:pt>
          <cx:pt idx="77">Randers</cx:pt>
          <cx:pt idx="78">Silkeborg</cx:pt>
          <cx:pt idx="79">Samsø</cx:pt>
          <cx:pt idx="80">Skanderborg</cx:pt>
          <cx:pt idx="81">Aarhus</cx:pt>
          <cx:pt idx="82">Ikast-Brande</cx:pt>
          <cx:pt idx="83">Ringkøbing-Skjern</cx:pt>
          <cx:pt idx="84">Hedensted</cx:pt>
          <cx:pt idx="85">Morsø</cx:pt>
          <cx:pt idx="86">Skive</cx:pt>
          <cx:pt idx="87">Thisted</cx:pt>
          <cx:pt idx="88">Viborg</cx:pt>
          <cx:pt idx="89">Brønderslev</cx:pt>
          <cx:pt idx="90">Frederikshavn</cx:pt>
          <cx:pt idx="91">Vesthimmerlands</cx:pt>
          <cx:pt idx="92">Læsø</cx:pt>
          <cx:pt idx="93">Rebild</cx:pt>
          <cx:pt idx="94">Mariagerfjord</cx:pt>
          <cx:pt idx="95">Jammerbugt</cx:pt>
          <cx:pt idx="96">Aalborg</cx:pt>
          <cx:pt idx="97">Hjørring</cx:pt>
        </cx:lvl>
      </cx:strDim>
      <cx:numDim type="colorVal">
        <cx:f>Kort!$G$2:$G$99</cx:f>
        <cx:nf>Kort!$G$1</cx:nf>
        <cx:lvl ptCount="98" formatCode="_-* #.##0,00_-;\-* #.##0,00_-;_-* &quot;-&quot;??_-;_-@_-" name=" KPI ">
          <cx:pt idx="0">0</cx:pt>
          <cx:pt idx="1">0</cx:pt>
          <cx:pt idx="2">1</cx:pt>
          <cx:pt idx="3">0</cx:pt>
          <cx:pt idx="4">0</cx:pt>
          <cx:pt idx="5">0</cx:pt>
          <cx:pt idx="6">0</cx:pt>
          <cx:pt idx="7">0</cx:pt>
          <cx:pt idx="8">0</cx:pt>
          <cx:pt idx="9">0</cx:pt>
          <cx:pt idx="10">0</cx:pt>
          <cx:pt idx="11">0</cx:pt>
          <cx:pt idx="12">0</cx:pt>
          <cx:pt idx="13">0</cx:pt>
          <cx:pt idx="14">0</cx:pt>
          <cx:pt idx="15">0</cx:pt>
          <cx:pt idx="16">0</cx:pt>
          <cx:pt idx="17">0</cx:pt>
          <cx:pt idx="18">0</cx:pt>
          <cx:pt idx="19">0</cx:pt>
          <cx:pt idx="20">0</cx:pt>
          <cx:pt idx="21">0</cx:pt>
          <cx:pt idx="22">1</cx:pt>
          <cx:pt idx="23">0</cx:pt>
          <cx:pt idx="24">0</cx:pt>
          <cx:pt idx="25">1</cx:pt>
          <cx:pt idx="26">0</cx:pt>
          <cx:pt idx="27">1</cx:pt>
          <cx:pt idx="28">0</cx:pt>
          <cx:pt idx="29">0</cx:pt>
          <cx:pt idx="30">0</cx:pt>
          <cx:pt idx="31">0</cx:pt>
          <cx:pt idx="32">0</cx:pt>
          <cx:pt idx="33">0</cx:pt>
          <cx:pt idx="34">0</cx:pt>
          <cx:pt idx="35">0</cx:pt>
          <cx:pt idx="36">0</cx:pt>
          <cx:pt idx="37">0</cx:pt>
          <cx:pt idx="38">0</cx:pt>
          <cx:pt idx="39">0</cx:pt>
          <cx:pt idx="40">0</cx:pt>
          <cx:pt idx="41">0</cx:pt>
          <cx:pt idx="42">0</cx:pt>
          <cx:pt idx="43">0</cx:pt>
          <cx:pt idx="44">0</cx:pt>
          <cx:pt idx="45">1</cx:pt>
          <cx:pt idx="46">1</cx:pt>
          <cx:pt idx="47">1</cx:pt>
          <cx:pt idx="48">0</cx:pt>
          <cx:pt idx="49">0</cx:pt>
          <cx:pt idx="50">0</cx:pt>
          <cx:pt idx="51">0</cx:pt>
          <cx:pt idx="52">0</cx:pt>
          <cx:pt idx="53">0</cx:pt>
          <cx:pt idx="54">0</cx:pt>
          <cx:pt idx="55">0</cx:pt>
          <cx:pt idx="56">0</cx:pt>
          <cx:pt idx="57">1</cx:pt>
          <cx:pt idx="58">0</cx:pt>
          <cx:pt idx="59">0</cx:pt>
          <cx:pt idx="60">1</cx:pt>
          <cx:pt idx="61">0</cx:pt>
          <cx:pt idx="62">1</cx:pt>
          <cx:pt idx="63">0</cx:pt>
          <cx:pt idx="64">0</cx:pt>
          <cx:pt idx="65">0</cx:pt>
          <cx:pt idx="66">0</cx:pt>
          <cx:pt idx="67">1</cx:pt>
          <cx:pt idx="68">0</cx:pt>
          <cx:pt idx="69">0</cx:pt>
          <cx:pt idx="70">1</cx:pt>
          <cx:pt idx="71">0</cx:pt>
          <cx:pt idx="72">1</cx:pt>
          <cx:pt idx="73">1</cx:pt>
          <cx:pt idx="74">0</cx:pt>
          <cx:pt idx="75">0</cx:pt>
          <cx:pt idx="76">1</cx:pt>
          <cx:pt idx="77">0</cx:pt>
          <cx:pt idx="78">1</cx:pt>
          <cx:pt idx="79">0</cx:pt>
          <cx:pt idx="80">0</cx:pt>
          <cx:pt idx="81">0</cx:pt>
          <cx:pt idx="82">0</cx:pt>
          <cx:pt idx="83">0</cx:pt>
          <cx:pt idx="84">0</cx:pt>
          <cx:pt idx="85">0</cx:pt>
          <cx:pt idx="86">1</cx:pt>
          <cx:pt idx="87">0</cx:pt>
          <cx:pt idx="88">0</cx:pt>
          <cx:pt idx="89">1</cx:pt>
          <cx:pt idx="90">0</cx:pt>
          <cx:pt idx="91">0</cx:pt>
          <cx:pt idx="92">0</cx:pt>
          <cx:pt idx="93">0</cx:pt>
          <cx:pt idx="94">0</cx:pt>
          <cx:pt idx="95">0</cx:pt>
          <cx:pt idx="96">0</cx:pt>
          <cx:pt idx="97">0</cx:pt>
        </cx:lvl>
      </cx:numDim>
    </cx:data>
  </cx:chartData>
  <cx:chart>
    <cx:title pos="t" align="ctr" overlay="0">
      <cx:tx>
        <cx:txData>
          <cx:v>=</cx:v>
        </cx:txData>
      </cx:tx>
      <cx:txPr>
        <a:bodyPr spcFirstLastPara="1" vertOverflow="ellipsis" horzOverflow="overflow" wrap="square" lIns="0" tIns="0" rIns="0" bIns="0" anchor="ctr" anchorCtr="1"/>
        <a:lstStyle/>
        <a:p>
          <a:pPr algn="ctr" rtl="0">
            <a:defRPr/>
          </a:pPr>
          <a:r>
            <a:rPr lang="da-DK" sz="1400" b="0" i="0" u="none" strike="noStrike" baseline="0">
              <a:solidFill>
                <a:sysClr val="windowText" lastClr="000000">
                  <a:lumMod val="65000"/>
                  <a:lumOff val="35000"/>
                </a:sysClr>
              </a:solidFill>
              <a:latin typeface="Aptos Narrow" panose="02110004020202020204"/>
            </a:rPr>
            <a:t>=</a:t>
          </a:r>
        </a:p>
      </cx:txPr>
    </cx:title>
    <cx:plotArea>
      <cx:plotAreaRegion>
        <cx:series layoutId="regionMap" uniqueId="{08E97B00-BF1F-4165-8221-AC34E0DFB31A}">
          <cx:tx>
            <cx:txData>
              <cx:f>Kort!$G$1</cx:f>
              <cx:v> KPI </cx:v>
            </cx:txData>
          </cx:tx>
          <cx:dataId val="0"/>
          <cx:layoutPr>
            <cx:geography cultureLanguage="da-DK" cultureRegion="DK" attribution="Leveret af Bing">
              <cx:geoCache provider="{E9337A44-BEBE-4D9F-B70C-5C5E7DAFC167}">
                <cx:binary>5H3pcuJa1uWrZOTvlq/moaJuRdSRmGw8Oz3kHwW2seZ51gP0m3Q9Q/2/L9ZLBmwQgvpsqIhWNJH3
ZtqgxUaLvc+ezj5/fyn/9uLOZ/GP0nP95G8v5Z8/zTQN//bHH8mLOfdmyYlnvcRBErylJy+B90fw
9ma9zP94jWeF5Rt/sDTD//FizuJ0Xv78x9+BZsyDafAyS63Av87mcXUzTzI3TfY81/nUj9mrZ/ma
laSx9ZKyf/4cuQH+nYU/f8z91Eqruyqc//lz81U/f/zRBtt64x8uZEuzV1wsCCeiqLC8KEo/f7iB
byx/z7AnnCIoAsuyq3e7mHm4YCXDj7PA8zJ/vnq2U5Z3SWavr/E8SfBp3v/ugtj4CH/+vJkbuHU/
xkE+f03S2evc/7nzXnzK8RJkftrc7ObiP39qM9+bxc7PH1YSqIun1KD5yNrZ+z36Y5Oof/y99Qvc
tdZv1rhs3+L/9NSW+Gd//ft57puzHB/tqGTKosQKIqO8P7Y4FSSallgGv1+86YLTT2GSz9u5R6pu
WjtRvsFsJ06vyL2f281Xds8d/LKS8hLP8Swn0O8PZkNXlROGYySFV9gF64qyeu8Fve/iHEBs6/pu
Sm+r19eVxm28AnarBdArLkdgEYZ/v537Mp2SILCKLNK71FSUGIamhSWfm3SuJDqA0W2IDcr+hxZ4
eWc+5egVscN4/jqPLSd5nsfG6g53rmJfZleUZJoRxSV920aYY0VGFloL64Y8n/d0jxHpNsM7cL5B
8A6kXrE8nsc+nLRj8ivC3EqKJK20E9Z2zXGSTxQJ3hQjcwtTTQur914Y46VABxC8hdBN7bn1mtqV
6878123vaQujV6SSmevOj+4HSxzNCTKzdJ3kDVYbd1hkWI6WW3SuRDmAz22IbkL3usPbIL1i9DaI
//r3SlGOY4R5ThRkeocRZk4EkVVA91JL4VAtDO1CSd/FOYDS1vXdfN7af/1rh3q2ru8VlQRM+q/P
1eqOHodNUeBliZU3bS20kqdlmaaZlee7etMFjStRDmByG6KbzP3Kubwln3L0itF/ztzn4Lg+knRC
8yIr0mv6t7aGKicKywisoIjLNZTb5HUp0Oft/LKTtIXQzepFEL/uXEO3MHpFqhbPjL/+Ha9u7HG0
VFBkmRd5fkEbWFsjFcoqcgIr0asVthWlLgU6gNQthG5S96rqFkavSJ0GywVlj0J8MZrhT+DpyjQi
lk02sYLSAs/BI1p9hRY2dynCATRuIXTTuGf53ELoFYkjd/aazMqjZxyQUYDJ3WQRC6iCFC+ilU0W
VzIcQOM2RDePe9VxG6RXVCLMcuf56tYex8ZKLC8zCvJ974+t5ALPSVLD6OpNP6JOCHIAm4tP8gnw
DS7bEL1icpA820fPEyFPAK+2cWCbx+ZyKZ/wAktLy4QvngbT6yHKUqBPRvaY/O5E0RZCN6f7Ertb
EL3ilASxbwaut7qxx9FP5HTBnIJCS/NAkm/dB8JqSiPrSyste7sSJfmxKF8lzrera7uhuvnda393
g/WK6X+6SPKmiZs1ubA9ivJF3wi1UwFJfA4V1PfHds4IWQZZWGb522WZNaEO0OJOlG8w3YnTK5LH
ufUa5PGR/SZEM4zEikt13rTRTf4Bq22jzwttb6+6S4kOoHf1oT4hvsHtNkiviL0NXCRQjqy5Asqp
AirhC+JaZpo9YRmFY2hpmYBo8boU6JOTPSale+3dQuhmdU+Ms4XQK0rHf/3bnlN3s9l/o58FTSsM
T/M7bDKrsHiOR3m1ebSY3ZTrAIJ3AXXzvHcN3gXVK8Iv/vpXkqKd57jLL8uxMiuiLLPict3XYk4k
UQLPbCtDsRLlAHa3Ibp53aO/2xC94nNa+cZz1Whw/PzXv9BltccEftmrkiRGhmfFLTR4K8RF4onh
mSaVsXjTZeJpU6ID2G19tk+kbpL3Ku9OrF6xfYPl97/gWskMC//p0xKvay9cK4GXWKWdX1yJ8snK
nm9e9+K7DfENYrdBesUougNe5+4bmlZXWnSc6BerLkcjPbUR9ionEoeKjrRyp9q5jE9hDmC1C6Sb
130ZjS6UXhE7zNBse+xauiRzHJbana0RzdNcO+e4lOQASrcQuvnca4C3MHrF5hnSFnM0gb8eOarl
BY5t6jqLFbZVVaeR1oBdlvlljrlVqPuU6QBqu0C62d2nrV0oveJ3YMxfZ+5xTTDMrCBIiHLeH1uR
LSMxEk8jQ7l4rN574UQt5DmA1zZAN6d7NbYN0StCJ4mJ0HZ1U4+zpiJhzKP/uyO7KLOCwLXUcyHB
ARS2Ab5BYRuiVxTe/fV/Yv/o/UvYYoOywKfWbfq6yDOJrEAvGydaSYmlQAdQuoXwDU63MHpF6n3T
Muonx49VRZZnOJpFW+gmoxw24tAwwp1mdk2aA1jtRPkGs504vWJ3OPOP7fLycJFkWVom9jfz/jL2
xokMA41dssuvDP5iFX0X5wBiW9d3U7rPL2oB9IrLy9fEnMfYnLG6p8dZRBUGdTpsuVkw1sopoZmp
Kdiiatuprh8iHcBpB8YOXne3BXdg9Ira25l39NBUbjbT8Es1bfVQMPQJQhyeVuTPdXc9ZbiQ5wBS
2wDdjCKnsHsnRhuiV4T+s9mHcfTSnCzREtKCmza32YEhCKKElplOHV2JcgCb2xDdfO6NXrZBesXo
x56v5Oi9EjIK6cgDtpIN7AmNtmCFlxGoruvmhiAHkLoD5xvM7kDqH71wg4/czi+cYHkVaGmZIFS2
QlVeYZp96V0cL6Q5lOE2ynf5beP0it3x3E2w2fHIbf3iCc2hTbEZB7F4tEMdEQEQOhU/96av6/Gn
TAdQ3AXyDYa7YPpFsPVfWXAVNKlJ2N/YWUbHugsLrYDgD/o3+F2JdAi92xjfYXcbpV/kQm+T4/ej
yvCQFXHVj4pIdTNP0Wgtw/CtCBY9JwtZDmF1G+M7rG6j9IrV4cxJjly8QekGeznYliPFnChwjzFV
opUPHmIryQEsbl7eTeCeNpfNy3vF3A0GJMXJ0cszaHoQ3jc3vpvTbU9JlNH0ryCfuG5lP2Q5gMkO
jG4698Y3HSi9YnUUW8/orj/qphx4SGyzu+rD/20bWUYRGBrxzyapK1EO4HQb4huUboP0jNF5fmQL
i94zDkXSZQl1s5kFiYgmm8Qiv9+mE3IcxOXG9d1E7jG1o3jj+l5xiJlfxpE55AVRoOHSLrzWVsKX
PWFkRlbEds/KuxwHcNi6/ssctq7vFYfjmZv4aPP98T/Zu/TlnlAFxhXTV7rz90gioamB2+oJ/RDp
+8MKtyG6Sd27aG6D9IrZu2aixzxembtjFGT4E4XDdBYeW8s72lTkExnjWXhaWjUotUztUqADFHUL
oZvVfUW2LYhecXoTJI7lHruvTMREAB5FtgWpWxl8Gi2ELN8ONleiHEDnNsQOPncX17YhesXnRXX8
pC73XjlbNWi3OsnoEwxBE5sRLiu7sCh+LwQ5gMs2wA4m98ybbCP0ishx4B6/S6XZUIHVcbl6bmUO
UGxrOj5b8clSkgOo3ELYweVurdxC6BWXZ7Nmy/HxFVNEfIIRk8t9Ty0zy5zA5+WwK6q1aH4KcwCj
XSBfJrULpFe83qDKkqTHblHheVFmMOfsI8++nqnFbjZFwoZVoXur8UqiA6jdhvgysdsQvaL1n0mC
HsHVcnYMN1c4YUX0Yn/Mgt20vJhzhqYj7EFelVZa9dGFPAdQ2gbYQeiepbSN0Cs+m/Ftr3YWH5VS
8QQNnxhxttw53p7wQZ+gaZDDK1rW90OWA+jswOhmdG/HUQdKr1i9dWcGCt3HThfRcJBQVFk8Wml5
Br1HrMAjeFkZh4WvuxLlAE63Ibop3ZP424boF5/pPD+21cVYOvTnoinl/dFykFDRliX0bUutouft
uyCHcNkC+DqTLYB+8ZjP/xu+LpoPRGW5FVxpdxZhqxqSghw2+rcUcyXLIWxuY+wgdM/6ebsN0itS
p3P72BN1BMxdRofnUjdbWQXmRMYQUYYTP73g9TrouzgHcNq6fgefu8PR1vW9onKUue+h6LE7OzHT
TOTRg810l1rAKDbCYGBhK7uwLs4BjHbDfJnYbphe8Xu7yNIfO9uATD0tYyMThm+/PzZdI2ztl5td
E6uUL92ayrEm1AEkd6Ls4HifMf68Q5/C9IrjMQ7DipOjzxTF1kMcC9XaYapgNqwiofFzmWZqIp11
W/why+e9XDzdGTh3j+LowPg6rR0gvSL1HmEqEkrHVlwBRVFsTEQFfLMdBY1iNM4okduTVdbEOIDR
TpQdnO5eZztRekXqcDZrCKWaUPytOvJpYDgIDMlfDKh7f7RcKPoEA4JlReBbPWQtiQ7geCfSDp73
mOSdUL0ie3FKxPEts3SCefnNwPwNDUbakEeRleNW2y1aa+66NAew3A3TTXGTU9p5UEI3UK8IvsQZ
lMfOOCGmlTC67nM723q6n0aOAtl+mm7lKBaCHMBqG6Cbz319D22EXhF5M39G18PKken0VL7YmiSe
4MwLNCdhzm9Hskk5QakOfS70amcx3Od1J2ohzwF8tgG6+dyrn22IXhHafLKjr68CCMOeiFbekEZh
lUUbr9zicCnCIWenbkN087hPL7cxekXkdOYjrf9+Wt2eMOKLytm0mUkSBlktB/luMSphX6Igyp+d
vuvK+SHSAfrZgfF1ajtAesXtX/8bu8RXhu8YRpeH0UVVtWlx2Fw1eQZ5f4lprZrv738Aia3rv05g
C6BX5BHsqzv6ZnAJKWAZA1YWOaVNGnGEZjOcDvuFF8+2B+cvBTqAzy2ErzO6BdErTu9n8dFbPxlU
YZjufYY4zAT1OKmpoC4erYjlXZwD+Gxd/3U2WwC94vKfM5wkH89mx7SvyB2hG4nlsXX0/dFO+vIY
bAW2Fx7vVpCykugARrchvk7qNkaveF3Om3ixjsws9sWwosJ37qRAOh9HlqByvnq0c0iLQ7Mh0wHc
fn6wT5Cvs9uF0it+x0F8/HYztPnC/0GCd/HYcI8Qi6L3vhkPujIViy6WpSCfZOzxv3ek8Rcf5ROh
m869bUlbUvSKzLPAbXL4qxt7DB9XwKKp8CiGL6dCbqZ5UZ0BzTys8JJqhDbrsctSoE9KvkzqFkI3
qftC0i2IXnF6P7fdI3eZoe8BzYE42O390WYUQ5lxMMlqzLbSdpIacQ7g8/3jfF7/dTZbAL3iEvsI
0LD9HAcrLTmGhopoC1RQhhGXm9jQ4bAWjconIrq1MQt/5Sa1GiA+RPrk5Ms62oHRzet/ML3Lm/Mp
Sa/Inc693Dqq7RVP0IePcZH8sva9qamY/4njq/lm9vLigafXbe9Cns+b+WVa2wDf4LQN0StCb9M4
O+5+U3RtyyJSfaucwmZAI2P+J86UYbnVgeMtD2khzwGEtgG+QWgbol+EogR8/EZ8nDQiiJj/2bWa
YvYnj4QDMg5LFW5Z38ZtaSQ6hNQtiO/QugXSK2KHszw+/jgVnLeIFoamgWFtPQWjtCjLoiy2srsr
GQ6gchviG1Rug/SKykucCBSvFrJjuEeYCokjRrBTsTPLCzoZdLHgML6l/rYU9F2cAyhtXf8NPlsI
vSLzBoU09KMck04soSJyuOhLWNjbTW+30U4OhRcssas3XWQXlpIcwOQWwje43MLoFZu3luvMj90f
KJ4gz4czKVa7wjddIgUeMHwiblc0+iHSAcR2YHyD2g6UfpHrvOvq8eml0SWIKVXLjYqbpW/0kHEM
mns/dhu3kg23n0IdQnAXynco7sLpFcn/nMVmdmRzjLH3IiutOu83+YU5ZrEJFYtri9iFIAdw2gb4
Bp1tiF4xOXFwaDFF4kZpVyvdMbwlmGNM2cWQq2Xuvm2OMRkAh3qtDiRpH1y8LtUB5HbDfIPibqBe
Ed0MM3D++vcz/qJuHXseH7WJGzMjFRo9DquUw6b6yifYbtzsfFwVcvD0eoZpW7YDSN8H9g3q98H1
6gswnjddv0cf84EFWUDf745lGaVXHEy/Gi7Q3qPxIdIBdHdgfIPlDpRekXuOkuVxe9JETGjhm7E8
nRvlMNKuOeWCk5a1n7YBX8hzAK1tgG5OmybRnY36bYheEXrrWMcdA4sagCgoTUVuEe9uWmgFM3+x
HKMfePFsm893cQ6gs3V9N5t7qzothF6ReWdaxza8YjMfvRnTvFRP+MVryUUU69DYLeHQt246lwId
QOgWQjelexV0C6NXpN5bx49x0aWmMAhyFnW4ts+Mc24xbACHyC8erbzxQp4DKG0DdDO6V0nbEL0i
9ONEJHOWH9U5lk5QuIGurvrQNvuDEdsKHAbcse0BLhvyHMDrDpxuevcq7A6kXrF8P09S0/K8edzs
zkhWgchxYl6ZxqR1BEIL/d3kGSlItFagAWpVlW1llluCHUD4TqRvUL4Tq1ekTzHI+7juMfayCgIs
9Vq5Z239hU7jK9AcSN8ieSHIAdy2Ab5BaRuiV0yez2ILA9PiNxuu/3GVF/tv0PSPoy3eH23/GJ1u
mAyCo6OWj9V7L8pCG2IdQO8OnG+wvAOpV2Sfzho7/ZwZ6epuH8NMS6gUve9hXcau8KPWVBc94xzO
Q0YzxtLNahVyP2U6gOYukG9w3AXTK4LHNs7Dio/caQx3S8CEaE5e6WqLX+xtxgItrDbvtCz0h0gH
0NuB8Q12O1D+nyZ3l3Dr/YIbr/n5xe2vi6MbGXatB2pDcTFBghbp1Saf9tKrzXxvFjublmRTnu7t
AB8Xbrz4z58fv7eSQA0yP40rNXid44mz90/2x0v5N2MeTIOXWWoF/j/+3vpFsvWba7QJVjfzJHPT
fc/hwgW0NktnAz+10mrtyv3P7rh0mY7vNq8LAievf/5k0AOMjCCLxfGPdaSNbP79DMc64uTRv/71
cbNb185RcwIYe/Je0cPcfQZjhSUGDVIFvPP3ZzhETEhWYbSlzEgcImE/iFPzz5+CcCIi8YGXJkG2
+kVzWpWMDZYCkpJ47Uqyq8CtjMD/uCHLn3/4mXcVWH6a/PkT3vrPH+HidY2QEs00fZUYOI4JYTiZ
DjsW8PzLrKkC4OXM/6Ijx6p5z6FVWSDim/DIyhdGoVUxfsiKgR1M+Amvud4gV3Ut40ky90oSDo2x
fG5Oy0vT1jx+xF4wE3bEDfURfRqcGUN3wGr2qT/yR2NjKKj1uX4WmMTzSXErlKRyVE5QRWnIcBYx
IktzvFGakSAmdHmuPJTyaXWeuWehS2mcTARHZQ1Vtt6KUUJcJVNtuhhbjkNKNtUSnpTjnFHlcmQ4
AyNQxYL4tVYYp/rEzy7KUBPZYaQGI5cfm+wgkQfePDg3ftc0MX7bt4pBinPj2vgdn0kPxqk3Mof8
E+OR6opJSW5NqqhSY1dTorui1MJEy3PiUzMlu0giIsTpoMrka9F6ZUTq0TYjvM5RXT4lrHErpMQq
AyJPBI8wD0GgPCam8Rt6ZegxyXVmlEXE9IluE7wyqx9FahxeFraWMoMyvQjK88qWSCLIajiIqakR
EO48tNWqHAoD11T5jAjnPmQrL41R9JIUjqoP01MvIJEW3d763Jk+Fs5rUWMsfRrUp9m5YRGf89RU
LR2NptSsuAqr60K8LIorJZyy/Lno86S+ptR0IA342hn5ta8J+lUUT2T/MvcGzBut6YbGhBWxhIGR
k4gfMPdUMBdOK2Nk0rzmyGPKTzV6GE1cfyDYo7RK1Ly0VcVOiVuMiwchSAZ6bhJWkocFiZyCuLb/
4trVKDAojTb8gaUz48LxVYdVQ9U0Rspd4qdqgs9SqK7KZN4wsYZiOHB/UZo5V56sW8UmijEWb+xz
X2SafzIUkQTVkYeC5qrcU/TsqmFeaFlkqjE7VIIhpYWiSqcEP1XPtjGhklA1pFPBGFOFal0qT/Ew
FtWkfrFAZ1qogkNruUvkl4glPsNqZmjhS4nvW6SanGp4g5KZlpGmsxPafpDyW7em7xLFUC3PJOJ1
WA0D7y1JpuGjO62H4TSehtMwIFJG6svozD2XroIH4SkQRuZpqnqapxmXkq8mgZbbA/O0HMQD/zlO
r+S76jJTSBUSRiL4ilK5RofnSjp1RVJMHC0tiHzTvKmqPybPDj6ercmx6sZaIgxFWfV1Uk85zcEH
cYivENGbeMHEj8dhROjiQWFG4qNxy96YA+o0HeWooOOPTdYN/4b5eQnCKrYMM11Yo48f/3EXePjz
vjZ8/nLzR1yyXDoag7/xw5b1X9m+zqVhx5NfM/4Mvc/4a/Fs/cTmNcPfXPdh+DGjQuKbsW0w8s0U
3A+7L2BYCWqGOFYSg6Ik+GZrdh/DSpq1Am0iMhb69RUAobjU5F1YieM5SfjKCiA2o823VoBmayGG
ujIshME7ra8Aks/GbuTktFqo2Sl9zf8OH9MX8bdwK14bN/SbfxfN4inzQmUkzqBYqimNlXIYJNPK
HuOP7p2JoeoUmpmexvEkl8ahPA5qQgUkmGX3OUsETvUilUkGpjy26oEuq66ncgFM36lTqyFLak4V
MmK84UscnMnnrKmyAom8QRaqscnD1EiDWJIHqVKPk4HnnNL4/luaJD9zQqn51YXkDBXqd8ypOacW
/twThno89KnTMlPpmCSS5uak8rSAHbFvSfAm1Bdi+Bq4p5Sr1lN2wJYw0hmuNGByh8Z9dRPYKj4u
b6qyHJIoUpWXJBkKjxyncvWFkRCGOq1Sg0jcAKqMP9Y9LxDolhGp+jUtDN1ctUMSPvl35aPA3Adv
zj3zIuPGCibBGjSUB8FAuAyn7pQa2iP3V/RQjZJBPqVu+WvhlsLCMKPuTFGVpoY9jh/Nu3xiv5p3
QUVChbiP/E30ED0od9E4O6Vu5fP6MhhLE//cHgVjakxNkwdlKp+nhT9JTrlJfWlahHW1QiD1S+AS
ITnNvFFjCYQzqniIYKeq+Nm1f3v1BDTYU3PKXJYv+rUHwS1PE4wBhwWHIfmjz6mlMchf4hejIsKt
/wJjwjvEeqiv9Flok/QJ/3OIExM/HSnSKEluKOq6jhkiV5PIG3nCo8RSquQbqhQXxMZ3hZ3G0riK
Xuj0xhOxLBe/4nfrCJnl3/J1dJ/dmzrBtyjOiS6Q8pG6VS7jqTvhLpmX8tGa4eW2RdLH6tqdRvfi
dfYmvIAo4cWc8LipwX39otxyl80L5AE1sYaWdktp9kgfCBPmyjLVjD4taDU5TYuHuC6Jm44NQzWj
81y5DB+icgQyzaf4jnWJVRP5TT71EsJy13Y6TgOa+PqIMUl8KcP8Xzij9AzrtKsPaGcYjYqIuA9c
ODIvs+Da9S/84CWTZrRNgl/BuX5lncfjOlRFSxNTLTLe9Poxc0Zeec5nGpyf1L8OeWliuSPDD0/d
4DzwNcUcZOUoDjQufJCkOz8c+LlFivScD90BB7+AqYl7VumuylvJKChi4om+yuvKRZm+KWV4zTMP
klqLT7wTnxmpJlXnMf2rvDFGjIFFQXkW6DFnR9O0UgY6P2b0iDAGf+cVamle+tzEyp6UkgTCizKS
BbyxVljEFYhJikvH0FiotaUm4lt6oeu19iu+oeizOrlMpNfoymGvgiQkBlQjrkil64SbZRPlVJFV
Nniqq4xw8Gyqs4qfRvHIL0nsaHmpxg7JTJLRGjxH4ZdyHzxFr7ynSi7harUSBpVnPlGxPLSScwVr
oU7pRBRfa2loUhJHYuHc5YxhJQ3CZyfJYYroW72wpnVMomro2orKJaxqxkP8CRhNYAJiVj6xvQFm
SV2FMB7xuCwvldAaCHFy4SbwP6ViAIKNIlKTITXLTx8YV7MYjcK9cpSUREFIfPnWNuFrJQQmzUoJ
FRLK1phiQvnP8G1YvyC1ex+wN1Q080+D7JYrCTuVH4M7dsgNnPiUwqp8xzmEwsruDCKT5HAdaajw
ZWhMjAzGdaYIV44XETZ/Y2yOuPkTboRvnznynSGxauKPk/TKye9T/irQVTjpkUS418QjsG05R5hX
MSGJQfiaQGWhw1E18V+g0L9i/FffQll+4e9LPAPfPH0yHvSZATW3Hugb5qq+isbKa3QWnKU28V84
Vi0kFSZBStU6a2xUIBB9DuMg+SQzCBcS9OR5z4ZP4vPkjLnC72yK6AkJIFTY/APSMWHjdFQGqaTm
thUeoQ1SPxUGsZ4rjxgpELgr47l5hdE8F8KJ1FWZVhm40QXxak2iSPKAm62EDSwuYj1inuuqPngr
SEYy9f8HfwZOxu5g9mwep3PPWuuOXHdpmtzRIpbFQSkYHNKM9oeTghn+n7Fss3OrmSmN2Zc4BRLn
12/4NCyKRRIyVVxTTUCs+RnVcqgI4qRlCWlnFBmUr/g0DHKWmy4NjgPBZkFsC0Qsgbk1cMXWXRoq
8exCrNlcTfh8LOUhyViOROaDb9BqrofPMZefetSr5HhaxeWTtRu2dHLXY2q2Qd8IqVvv3ki3FlJb
iVPavIl3z2DdmZTSCnyvxdyAPQk0I8cXGMExbZ2ZWIyzDC4LdcfQ3Ni0XcLjm+3SPqF4n7C2qHqI
lFOLW/jhiyRJh4Tcf5IQHK1LaDB2VXkWBwl1X/Vk5pduCGdKHSLed9Q6DjWrurVgxzzKH0hyrFUe
olarUiudHqNpndRMTrJ85uXciLN9xMi3nl5NcCjzreGPQ4adUh7CR1rXWNo6T8Ra9RwFdtD8D5+D
gefcvtMizyscEqDv+0Nbn0MWEiMIMyVXIyq/yANE1JYU57CU1chwYyKbwchQMo/ILm6tO3F0b5zF
/lvA8b98yhynOX/qlzMrYidprYz3fw0wp65DuqYCiiKKgG8j0zy/9j1ISk7ncs/KVb6kJ3LODcpI
GQiyf2eZ4alsxY91XhI7lOcsGw5pNiV6WKh1kj76cBPhkquZAse3dgeGVxHKLWDNwgnHZbaaSDQi
yGxUysoZJT6X9LQ0HCKz8ZldTyRJ1qLorDCx0EvPipRpfvJShPSpK7DnvP2SlA+y/lbqhhrXvzPk
I0I9nFBKUcNpmwm6pQVV8ZQqWI+t3IXTbRFOGtUi0jeVUKp5bE6FHC4T91RxlSZFAknTgNBCTTyB
G7I1dcayxVUh+sSMlSElUCof/6plT/OFeiRF8sjh9EEQlSQqFNWkhmaQaV76m+HqTE3cicAnw9R4
dh3+NKjCO0ZKFFIrtaEGnjI2acMmNR8T1zAvzaQc1jX9QumhlsNlq5Hb8G3rlPXgArDGoEy8X64X
DGU5V+OsfLACrMWiMXC4fGzKKYHmzyxBV/GFSUIs3mGNjE+QapVQDMVAPOciWc0rSitTe2AoniqG
zNDFAh/q9B3j/faRAMqVZ7ZMVIGbZuVzGKa2WopYr/0se/Lk+ipmi1CLDcQflfPCWgnhopTQ5rgW
mDOaZ0kEH1iIEaIXIy/E6idd5CWvGfrEVHzVlXNCJRxx5HLgueJYTmw1UtLzqqLvXSOc6MhGpVk+
4eJCdaSoILRTqkqUqnkkahRPXSDXd1XYhaXq7j2rm1rK0qcUZWg+lc8cIb62S/dM4iSkSyYu8iE0
X4/50KyIo7OPmchC+blfhWO+iqZx6Youkl7xHS9EUyf4rZvmZRxz08CVieSaRLCToec3q7yk4qBn
whbKoKTlO0SVQ0aSiB9zN4ppD5I4vOSLG6fKR3xtXFSUPDaLYiwoBZzojEi8R7LUVROkWvR0qpc+
4QxlbLjyg2KyUzblCCfAH/Tcx1ySkP5iSCjhG+RUUwrGM+NpIlPewFZmbOJDqN8Flz1LgjNJC+O5
YJ+kUh5kSqim4blopYOIL68MyxgWsjOwveCMC92JGHqawykj20YkSjMFSXz6wTHEaz+QBoJTabZS
X9uZP2DjdOSwxjBO2YHvQ1clQavNQgtpnWR2PLL0myD7ZfPlWVyLg7DQ8XVG+CZYI9NIb2qBmhSe
/igzvgZNMirrLKjSG8uqNV1mNJFBtIokDm3zkzSi1VKwNbpyNSnjVdzn60jI4ANWxYPE16OQt0ap
7XsgLLmSvBxOHRMGA12MfteUP2PE4jKiTQQjcKA4expm+S8Z7rVbu0xDzJkR1chhOaofyvAFI8R7
3oOdeVrEJ6mq5zJxOCce5DJiMEZGWtAyqweW9cwzSfEfK0kZF4hXaFO59SyLJGKl1n6gsaL86tXS
KRtnpOSzGyUVbs0il1XdcgaKYWiJHYz0MjIGCRuO9dKDY+1YsSozXqxmLoJiwYE6y7qjeimCjNQL
4DOmDqPaJlurtXmJXDDJpPi0YkzVouvLJDEHkRHeGqar2ZUzYNMz2bz0ooTYiaAGNFYzZOXi0iJB
6pK8cDVYFCj7bzF0SS3cSJKpCvj+UoWounYwpAXjt5TTxCkdQleKGleFxvj1aQ7H1PGHspKeeaYO
DULawOEpNYy8qVFJQ98pzuTwIhKQbpUKVXfOU36qh7eWovIJrYp6cW8X0RVVp5psKb8F4YKOqQGy
PETQgymleGORRV6izLH4u/jwCSm5fKp71IvHKFdSmaqFPMhNMJKURNRN3At3qkvBRY6oL6eioRQw
p5FQPzFWPmASA4kQ40LM31xWVmP7vM7SoSwa9x5zY3CmVjOnmVKDEVnjKpmg9kJ8a05TDql1dmAY
7qjGQqmztRYnhqZQV3FID332MXJFpL/fBOshMtkJLIOZPcnIK8aeP6RrsW4CJ6aibnRzbjuBJgvI
jSo1nIYbT6BJKYxNpISi0BwY3EMhmmM2DVUfySWnckeVSxFKoV8Z7ndlzHXX0Vj3IqVL6J80ymAk
HWciSzqhTG/oRB7iAKipRP2SuBceYXFuaq45cfghlfkkCt/88q0sbJWNGZjGcSrhS2brFzYim9q8
K1lqJFKeRoci3ATEGkkkT0r+IRJZNdKNIeVx5zarTI0m/M8Y1UFUzJrSyDADUlvipVPGsySCnZCM
W79IXiuRQoWjEIduCmXQuVPKKk6VvJ5GDnVl6JaqhOJdWjoWCXPxXsj4sc9IdxWTqlFiD7zAnEaN
w2ImqIYkzC8a6QLH/uVBIZjUV3O3ulZ8akhz1CB3+KfMMrScjjWD8RHSUe6IY6hfumKcJRaP7JQw
YCx3yKdIU4fMLYevl5E7Wp0oSGAI10o6oPl4QkvZq2mXpSZ7tIXEW3hWCZLKSc6jmWaDKHswiuTO
4hHcZdJtzcuqZ5mD0g1U208maW5P3JL9JdesQjKHGkQBpfluRKIcDm0QXWFBUwPGPdXxfXbgGBBf
QP6D582hXYs3bOCPMoE/d113iKn5hC0vcvquQFknFh9NzwpJgZSkdF0ha5DSwShgiss49+Ac+Y9M
9n+Z+7ItOXFt2y/iDECie6WNLlun2xeNclO0AoQkBPr6OwnvvU+Vq86u1/uQHsNpR2YESGvNbgkn
a+I273wDxTD4sDrJiUaV2sBntTOgzYNcukpA09K4G6+WSuCh7blNkkyujX/Zl/6RcZlH3nyNgMC8
0WR75AypR/soW2vvyxbQ0+KxNMB6Ng3LvGSvGvhfsTPndLfZFsefapQwxr6w9UWM5jl2hk/+BrOD
wRBxv9UQLdouvKr6yYcSGY24/63OnMh7kOOVDwmWzRufl4KMWzZEPKOcZ34SXKLRqVQNETP+HYJZ
sS1upjjry8avvXRyZRpPHdjuBzm+J0zCcqLrc2Jo3sYic6bg3U7NZ+Lsl9p2aMa0UG383l1UidX/
KSR9DQdj/xBRt1pM936rx8+kd1/8Rn5SbMqdyd5iDkI9usVOpqfYRmcFnNg1Ubqji5smznRIct4v
v3Xeme9wfYBkaWgv/gRZYYVyM7bQEFYYFuxz2zY592AVftmS8WWY6dXHdyy06HQBR0uR/z0NPeTP
Zvngbjt0n93LSeg98VU8u81nodRF+9EpbhJbgj7NtZ8zz6+oZxkE2/Adu2uxbnONl7itwmH8lDgb
FEYqK3+p4LmWd2T/L8/hX/zpF9/il7/+f2djfPtpyL/+qGG9/9vzP6h7CPb5f9P9/3j6/+t5Hy/4
j28BiIMZtiiKfBwr+R/fIv4fPG8IA3Ae5o8x7QTz4n85foQzKH3w/4N4g5sFoGT/5vj0f+BY+8ih
4PRRHHwH+v9vg+ZP1xwZgr/hsPGfjWtki+MAB3TRIPTwPpI4+YX7EYpSTMGsMsfa/SIm9cF0AznJ
CJA+GVfvJByL4PNgS8a8S2eGOvO9N9je0WkBJ1dDyC6oKU9SqTjboV+NhutbPLC1pFF/1WOiYJ9x
W25aPAQtWlUoOg5YnPCyJtN+0iIGJRPVuH5toHdkoo8vazKaArIwL1j9kYSjLaXuRLrbtlhhmFXr
3n4j4wd/zMJ9lKUfC1X4yYLKnkzXngPESRn6OSV1C9PCsku/cJm1S7xn1I9sDvemcjfBLoE3Lmd/
iwDhiLwsG9tLEen1h2akS+cZsnynPvWxjq90f0xa4t28DpTA87eUD1C5LXBAsXb0265Rtnr7PCYf
/L59GwhzKxwj4YD9zarabT9BumQ/fAPxlzgSrdhfzgG4VaFZFkSKPbsgD3HYQ3pT/vMfFuPf3GSK
hTT/UUpxKY4goUinwQGL4KH9QqEduezLbn0303N8rZe2OWuo7wp1vh5C2DNe1z2qqZ8KHQKNoZuF
PUv3pK9PgTvD7Z6gSJJNXL1doG6t4ZTWLCandidfupF9EoTXhVVjkK6DvxejZK96nlTRxerFs2JK
E76pQvXdLXTH3+MVSC6ZnS+q0VNKWfAcWhlmeyjDhy6GVy+Tksk2m6bosY2Gj0k4LNl/vyDesar/
eEFwPCjOBUgQ/4CMhlm144L9QVMQ/rB1i5j2zHV5mCr3MZ7nMw4lRF+rZVIMtFlOC4MQ3+12Ps3u
2MClZm9OTdK4s8vPJM//LST9en+OtxNh0JX6MDCRIflFaBuGRScboFkWjrKIdH/hpPmGQ95V0SsJ
ypNtc4TQQiK3x8nBViSJHNKwDU8M338mbfKZd/kAIF4EY/fBiRx4+T0k9065KWvT5jL3/ueW713p
1mtYNLNEjxSDVyrb+6n0GchcsDwPO+9v1P0nncwjf3e5sXdhjqLIUfrr56OoEp4J/C3b/OhTvdq0
oYM9uyZ+67yZgGgRv/QA1NLYDiIjbg/7xaUPk0eWc5cAXPhMXpwxhIsPvHZxYndIo8V5MlHXA2bK
clNcvUjR1Hmt+2JamqF0TkGooku4AmzsKjjvjcp90dbn+9aLw+2FR+1w/A5Yjzy+ucu1DXyWk60F
0F4yWUcoDYK/xtb1zoqP14mDD0LyQHikG3J3iaJc96GDTRM+WqrfT9rFTdqATNyV67P/PESMPOq9
GwvHcTtEbpDg4FJXYqVNqmotrv2IUrvtgI/TJPPJiCFr+pVfmRxu4zbCoVltn66h7l826WRTH6V1
D5S7tj67CBm+OXty8uugOSW1mDJJEG5oQt2lMQBjwOLfQO++kD4Aamxw+emye6m7SnbbEv17+yRv
hifm1UzNe3DEJZ8TFMC6n25+Y/qCrLopSDc8zOCp6e51NTAJMj/EY2sej+2aynh/aEwbZkE4BY8z
nkKRTWuCmh4HX3UE7/G+ZIduPicDGIK3wlweI9Xlu6cjFMTttV2ReyLzdKLNyMpVOKbq6rCMZh4V
7tqxS03ZO1oPcCANuQyhVQWAUIJUzMV4Pc3FtH0iUdP/U4GAa/83JeIYrznOc0c4kPxSIrxISdm5
dkPNlP7rLI7bboi6OH54SfRcw0ZV7TXicsxEcARa0Ou/3hvlJneZN3EoqomuSQn0uuWmgf22jOsH
KWZbxtx/GDz2RGT0afKgItgaLwmiJEePaYrO+AgdCWSg5NyT87I5L72WMifsa+3CDdXtfO2XbYS3
aZOCYIE+uWI6+96IB9nWbeWERhX4YhePT7aMeD2nq5UwQCUkmWns84m4n3YlnmYi2NOGxJMkIqlG
R7cp0/CBvIbTdF9NnPOuLqkQyVVOPfSuxr0a9MO090fnbU+i93MyhtfdsvUkOiM/jo35PHGjLmx2
oYv73AV5XixaNxplF8xVF7yip+r30Cy+I/w1FrKHRhR6RJfSiy73a0cjH4bX6iFRFM70In8k9YDM
ADHrJ1/LD3zKACiGdyJeABya8GEw4KbWKxcaqeuUkLHUDp9TN+nFdQlIwQdibxtfR7BCe94D65TR
DmdxtVH9TGvvdRKJW0y6P40q8W5ODXd/3EgxLshurlMdVPu0hvnsDN+o/LbEyfCw1FDKOHTUK6Y5
YKkGiqfWd/gJze13h7r9Q2D8KkCQqLdhUgUUdiiUP/nEF+QAvLV5XML9uVmRj8BfklzVkA6alibQ
nP324u5C5naEohGA4wmltyNO6Kt4/7kH3IV4J4JcHDZUs0DBRvYlpTWUPL/rTAGw4ajlLJfkbfL5
lhk+sUtoEmjLq8zxm+HFW79Ow6B96LUALRO7KlD4CES3dc3G4791TXe2AQ/QvZ23lfDPUIphuEa9
Le8YwUiypvU+PRhFv3pTyysaL+dt2ZvrGjo36q/IJKq1qRL/RsBLoKiNStAM4Am/gcBfXOn3JfBV
UQcinSYkDrW7NtAGENRrHZKvJpTQRfZUbzPUYQdSkf8BZq2XTgkU3ZahddyXOmkWgkhhHFckHpJq
GZ2Hfhm/LV6XVCG+liSwuVSTlwWt/7LaZi1mR4A1bljJe20+GNP28MLF4/0HOzah+QTBAQih7Awk
09hfqz4JkA4Uh1Pbj/g0CHMsi7XPtXtJ/E5VRkefgykMTwJINxXI2Wyr+00YVXaD/xyEc/cYzOK5
1ghKeM3oZK0TlG7YA/E6HuJ+1j7YHlxr3ELY8Qt5E/6EeAmtn8ky3RY5iXxWvV/2YU1LvYiTCQQA
gwmWczMhvqldL61rMp5WJvsixPLfsfdbn7aZqMMcBRhqiqafO5p0WbAOUyWcqc6tRjJkjponQtk3
jnYldlstqxQluO0KE3pAznEZBfrtfpYEKi0smpuOY+fMHbS7rnkl0WTznW0VC8P22jn1+wOYL9Sc
6WRR9Yz+xjBad9V2RCajPU/Gac9oK00bVfRQj3lPdcFt/c4JhDkfd3+X9BYSQc5eoMqAV4MagnfE
Jx+JbZqnCTphfQRbd4LskCWNfSc879YTuNmxHGnpdxRedrTX55iyj0u89E+duoU4nejaToyATiMe
G8UD4qmeUw043PFWi/E6+HX9shIiLhx6OHXUA2+87r3xdnObvOaDa2dReKxQ0AezaO5FQbm3X1f9
FQ0BJf9ovCvDVSey9l/5uqDagl1/vhdvNZuvqyZR4bf9h3sjE7P4Ye38hfDRS/U41udubm9hiMCg
YME31wEqXqYgrk6jhY0V9/y3/miAIgJwo3WQ7z2dLkbFRcuT1ENCdffcOZfOKHPWIvYQ8V7kbd2B
fMXYK60Xv4EL3iaDaFmA7uxy7ZRD6C6FV3gcGR1XbLnWqz7TWp2bXqmCxwPkUQHlNF63R3/zz9ta
v9cKu1YTHWYG9yFrOlv0s0VxP7pUlOxZ6ERzfm8BsYleOkPWYqV1jmx22SX74TnA13X76ByG1jst
joOIyFGVYHcS46d7CEh0/xzi+I9a0a1wGRySOOkeB+jX0P/QXvYWLxmmsLJ8RMwTx5ikq/jh8E2e
1hHVAPY1mo4f6lyjAp5HAstFuFvuheJRJ513sXOXBzF2Vhf6SInQPqn0vN3CYP0hul6d5u67FkvO
2NZkXl0/8D1GwEl0D0qNcL8mtzStTirHP/CiGK4s4MhiJ8gA7wjXqWTJOwWoeC9ydw7UNmbP+pqd
BFPQ3Fb92Z8NbneyP4SxhQrpow7Xm37XQ8lNm9qZM+mj5Kwux1ryG/60JgZXjlikfuHnlV3r4D4e
lyts8YezAFwgmLPPsT3fa6MPA+AS0il6gDaRjoNunw79beScV0eIEn32wBDCUSmByo8eAzQSdi7y
beNnToGBB6ffMzC8c6xBxJ1uohlMbXSCuP1uNQ0LZecwY3MMlW/svu5uD0PSX6+23exrH3cnB7sc
JT+I46GcEVvIjJIcKSdy9Y9y7Y7rs+uQ9jp0C+xtIs67uzoV0ldIpCNBb7uNZVsUDdVmGlvSgW2Z
oB3cKISUZ6UaBOqhSMteofxDUdT6925lb6rfbKnhWcy0ZrnRyW2Ynb28r5lgn1kqbP1DIcC7Rm89
G+dq7afvvK81LsbspGIA14vcRhbBrN8H9Dd3W6NC26bP26W8Yx3OVZgm2y6uI/m2iI0/05fknXUd
7ybkCDjl2zevY0l1v8f3xgk72ktJ53jXve2qWbpLuRl7nf0F6H9sxpzH/CMRPq9WM194/BS0sX4I
4u0JoMRcPBzfDJs05JW3L7Ak/K7JA7WVg0l2BH+64TL73uPIhz2fG3k6AEcu65VdWDx8lLM3oseH
OnWtOomxRcRIrLB0iHhxzfTN6cbz8SVcdy8MJ0joEWSg8SXgiT67bHwc0NYWW/tle9QGmXSf4RqP
ZXjQe2B13NzgxI3T5Js5DxSXYNtbHxmltU8XNh5vQ1u0DPfJjLHFxSyQMwCWV9uPcd5vEM5tqaYQ
4ESRLY/o1J1N3WFqoAabCty3VQJKmVk/Ojv9rjnEy9rfeSa8uH1FuP5ONvbZqipu2TX0QRLvmyKM
W1iGzjKVddKUCUE9HLsoLNCxy2RQuEQGWVEeA5TVQXtZd/t2f53GyrvssUPOvcUjjlnsn0BSTndY
2dRIkyk4rZkdYLcODQnTZRigcrgOfHKOPdXGpCmXGdp6FIGMT7R7YXEH5CCWAqKrKLu5aR8wUxJX
LHF+q/cBzrRWe7oGQ1z2QYfuHtVIyx9gLEQ+0XcNzxLmwMSGI9HRZ84tksAOnDU1L+xyJ7aUw3cL
5Q6oI4bCdYKXZm+mR1KLgm8QAOY4Qi+fOsAy1VSTws/eAg81FmuWxDmKEDIqDsB6vSV+1p6DyeE/
C22/zsW6eU5+ryvJDOXMMgGHdtfXAO3cO+jifXv5ptZfNjWd7r2sXmzFPUkKOcCnEuGadrBEi3UB
49hjS1MiHcTp3e2VnycBoKpETfJgZdC0j7szQolsm03+3LpKo4p0Xftw380oabHqpoK2Fm2IXRfm
xNW09ODNgJsmCSAYDsCKkQzPNu6CjAYOJgnQDJdmDDJXexxZgy+2lnWGxasqSfnD/d+lAmux8+Bm
llokE82UQ6CqK8P9MV8Rs5wx8XvRqGZqDshPNbGl40vjNuMzlU8qSFSlxrFN+4B+kY2/XJhzBhIA
Dxw6mkF7EI93LDUh7AhrlvRr845idyq89YcaCYtNBw0MEhKMaR1tCAd6ptJTDKgro/7mrDUCGnRA
6Jpx5KDpVPYbaz50yVZBYgPYbgZWMcoe7vsq7iCjwOSyLPPxmjGi9YPXTfXJP0D2Acvut5UKWGDb
QC1omzzhIUoz8OxSKeLAoNLJyWU+bsixaHYsu5Un2y2CqxKImT6Gpua5EYkpOBW/qbppL07Tp532
2Uvf8edN16irrfedWh48+wEB6I/kR69HVY/gbGc0Gb6r/t0eMHq9d/+amj0ftYBMEOrbYjGuoXa7
nO/vQKBdVEia2jiaQNWgnyBF9IyU+22nSNB7fICFn7CHVdSv0kiM4OzBx2UI9rSBi3QmOob4mHkT
IZf9IDWbs7GLY8Q7M2/buZ23R6QhktwNm9+6Vp06pKEWubmPPTxTcwjidgxVWstuOHUJZr0OMII2
FVdUJ4WU/WOTuD3udffO95ER6b2tJAGmh0JNEG6nHyXzG+DTsAdi2EXBvAEUsR1f91njo0QosG2w
R7lwA1AEhntGLDxZ0luSux7MyHkekWYNY3GBIjFyUYzoiuUadqpcdkRKfbE9tnZ928K2vuoAhH6b
1rPnzLp0+mA7Q+NELIYyP2375n24ATpsiDxUTEHGCemSZMoiWzQNHFDOTKS0SWOQRgoghBwwFIrG
dLIJebGBnEAGGoN3EAyZMyN9I9leKLKLdO3gH0KBJXmrEfzmaD10RvwhWfiW33sizLiwJEZgxTqY
YTMDZBTHmU7L6lYrKPxNgML0dMkHgdvmE5gAHqYt8kYfOnSzfl/rI/UwASAddcWt6cPo0mvdDw7Y
KDa4pJrk0AYQ6G7sxQz8ozPBexv3/WH2UDfvGHOMwbpbhLHvfWuN7PMwIuygW00Osfttp0hxeYxd
oQhDTVvCBZfzgzher3f9rtXrVsQrpEPuzN2pb8l3UL73fME1Uh5KeQBlPDc+7R/A77zTYMTrzCSI
qvF/loFwSzDLAej5yNm8pX2HNtvHPKy8GRv95cB9yLz4BlmGYbrqVsAtwOZOAswkhfBlqi0yT4M3
I4aFacXMspqeQsbC1DN6zD3WqNK2iDKjH7U9iLrvwYqfkXGG50BLK7e3pPNJNYIHaR0s2R20KE2G
sjl2+ahBwc3lvnWaDmxn7AQCH+23iYE87lN3daNlegS9+qcc6N+I4xFyLgT6McY7cbbcn7V6yvGh
W6g02X3BQujiIPQW5rmjASsoa0pv2RC/girYH15PY/Dp7ljAo/VZHkLN5CoEASJZTon2bt22VoML
d7RdkDJSXfJ9ADDJ5WZF8d99BjwF5y8qIh7RGgOcwHnBiFKIUwP+aDSg2ozgFhowCzLRcxPpsGD7
ig6e7I9yqPNBxuIdp6il2gHqxHLdMmD30k4KhHaBpHvAN2i+znVZVJ0NW/3dsUOIRoYwZuzW55nu
27MeQJPg0ERl7YtX1mEkpInOdzUylgFSpnEbFtIYWxC6Yf5OQtW2l3aet0K0sczcecHYzXHhTDh8
cSywNLBKk6nQfVIzJBRJ70VeIaTabdjZDoZN2ulG6RffmZ/jmn/yTb9Djqvfdz4mTiSSVf2xUzCN
i0+J0ptDdq76OfFg8CCXpeDH/R6iLeZ4fNC7ZlMPKL3PIsE44IgbZfnP5j+PIc1jWT/XwBN5bfoQ
4d4Q4Zbpw4RJxW2XJmdL+GPGoMRq9t+sk45g5w9u0H/shAHIOmMCTBU/daZeQ0If/PTQvEo1YwzE
iV7CZDtxgvbRHUyZzB8HiOqYUxijfKovfoKamwCGQJtRBU1WJCfH+RSsYfgTkGyiv0BT0FmDwHLW
qfEGySj92b5abzlP3cIxWkJQ+/bD6zgEjzmAoEfqPZMJnICxM2AqM4J/VjnfiSHRdSJNlNfNj6mO
PndIMq5D30EvH7ZHC5Di1dG/pLze7yBlBvuJBsvHpo94ce/iAXPZJRIgxn0PxaYFKzcSIUM6t6/6
oJhIe6QC/DXzDHKFwY5JDWmgBjGzAggdqGsf34MKt5chjnMoeW0BrbTJXZ/sV2WR8gQVLkmDOSGC
CneHyxKxVX+afr58nNlYMrdcmhXLHvDXpahrLpTSHVyh551f2OFQpf0vcWeWqgsVnK+pudx/uTiC
mMOyviHhOyr8BNfBdJVyw3MyuklqkO/lzVxB8AaNaxiHX4ihHdW2HtDILaDBektc/xK0kTkL2FEp
27AG5kVgtqoOXggk3CJZhtfagkzfDWJHQ0kNCX+pg1kVjrx5UZ+U2EAPd1O4A7NEsbNNLpc1i+G8
VHcppjvWTeQJeEj3bRhH51rBNbUIAaL+Y9V0yF25esuROUUjkVhhi0JgzFnZ59pyNGAhkZ11I0wz
sSXK2OI1j8JqeKrJ2xpMy/mOK5gX7zC5jhRwPS3p/Xshba473KLSGdc3jsWpwgEZoIPk3hfBXVBx
+x0z1wMmRe7Kugs5baJtmLfi+IEMHDFAmP/Oz6nLuswwDB0plFIWjirtneR5q1u38iOzniThr8LO
zasd2Xu3BhCVQ7iVMmQPtQrmC5TjtHPX6TpO8quz7fOaxhEG+Lod8mHsoZit4KDPtoG6QITrvEWr
/N4sW3+VwfLTEU9cDFBrFenHppaf22Rvf2KEuQ3P7ub5r2MwvpfMNsgxiyQP916kC6nDU6Cwepth
MUWwQlmpkdRcZKyfLA+nqumQR46EQgxtVQ/12JynbQneTbtXzt0hdcyUlTG8ivS/l388reUv5R+n
ThDEKwJCAxeHIPy5/NvZNwMRWK+IzmJu/xCL+p16j57LRb5qtQHFJAj9Hprq3NkvDaz0txC0HplV
czECEK7GrCeMyWNyByknj0rEmZutsJx7QFOde+0J/RY5WwG2MF1k7yFF6vvvp5GeWgUr3+kBVRLa
sjzooHTFxm1ShwO0OqFe4BcH7x3nS922QQ7qEmUYBOvKEaSumqP6Ns78ccWjMJ6UD+ewRxJVTcBI
0R57OD2AFPeN3zcUKcEFicC51hQZYGi+Bw+7/yNdcfORl1sus+avBqGntDnWPSHvZ4Oo3V0S8IPh
MjjQWmTjYNK9kUNluukjtQCFd0YSYaR7QBotgG+QeW34ZTrw/sDcMWc4TUEGr/C2kL9k+MnzELBi
EciJTfVe3euJ4SANd8lQ+0jo+smTBPDOuvZIjGzQJCXmrgI47QLBvEmHMiN7v+T3iIjZIwaYO+R8
wuENtn30Aygn9/pORsmvAUMg00dIOenm9Rqxb9p7L3o0jzZYSeVAu9vylRyimXgaD38VcRsInRy9
ceI95nZB8hR0gUXaj1u9YsJ3weRX7ODIB/1TUkaSa3tsKNEY6mte7mbH3a9xMJFf+E5/RkT9KyLH
TTaKmiKY4kJXZ8NDsEND1PDm0rs8veteZr4MBiRh1VIiAxzUgSpGDkbXc13VdMHe0/CA7oJAbXCs
QqzN2Uepf2ThbNOpYUO1uFNpm+AZbhOEjhYyE2TEOG1bM2f2sK3iHqLeRshNuASBzgjAXG7r921p
g8ypPYGh+/ib9bcQU8DLkI0thgb7FuSH9eI70A50T4aLg9D5lAleWrMRJGejGtPPY3Ja5rC//fdt
Gv11jociF5NglCpCLAQPff7zLlUoBM7gInmAidoubfpB5YED5XEwztc4tnDTyPojRm/E0uRBhtGB
f0kilmFGJEa92fpA5URhCHu3jp9he6H04YObYMLI0uYXatC5VfCykhEDfhy3VsfIwhJPu6mjgz7X
yYDGBRYXv5kJ9+D+B+WySw1FRoP3KwWC/WjNBGxidJ3ttY9RUbrzWzDDXz4I6X3DmRBJd2ojAc7k
tnkc/exUkHllhV5daDBxGzVRcTcGKEKmvh0MPF56m0BYca8Iy/dJfNc9Wd418EZQt3bkuZftBpW4
z4y7VIZtL/eARL0N7HOIaZYsFIuo/vuN8f+SG8GzXZHSIXgIIYbdMOT/5xtDnRrvr8Fc/J0omqh1
CiXeGmnsaeaYXVdcehe6Dc11JhIJVYqxUimzOxeoG7eIxiTJ68ToahrqB+OSi/Ac9kwnzLj4MXAx
swg6Eax8ZJwwiPLf377352xdhNAfTXwfzwpCiICGKJN/fvt+ODPPmlZkdyDu1/6UGkm7fBsJcsZu
IgvBUJh+dnPHbo/GK7uJJCfVzEi7Mf4sRLfmcu3Pe4eh6I5S8AGlzqG7/gPLCv46ZYX+hKfIJXi6
0ZGK+iXu0CE6Ajd0nTHmYpAFg5kYaw9Hf0yTm7pD9MEcImEtJQ6lCXNLovgU+eLzPX8EGemNNeJi
V9eWSTsfnrdDcqc97IJ6yGOItDkJGoynjjG8x+A496Xpj/Bqh/mIY0ajmHaolZudPw9sXqsWogjH
WcXnuxQHMWCtYqe6G5oGSQ7IL6DgCm7Nun5VO/8CVTEsm2R+9Y5YnUfGd+vWWogCGmb7YMAGGnVz
4ujDXZAc/VCdnGn87tTNg7O6uvLifswFUlH/AAD8v3BXF/ceBAYHTFCcK0Z/WQFQnpnkhmnITOJh
HjAWkIyxRLJFFANuBMKVphCuxIENCGS0FIIM5Om9IAz6zuB44jRDSsXAWveIg4fgiQwRyWUTJmXY
va/hZq4E8SA/sB/+YeX+hbbifRMfjgwGU3FwE8Vc6h9p62qkxrsdgFvCBrVO9r+bHjP+fbshH/LS
kwGtXy1hGo6Ysoyt6cuA9XM2D6yuiPODuc1eRBs6m2/2f7imfzOtGCBIBOmRuDjaA+ft/fm9xTaw
GiMACuf44GbfTcbO+sUOowsj+Xq5yObCADOGdOBiLUgPv7En9sswOdn9/seHAxBH9moTp/DHIP+H
i/c3WwkqRYRTmRH4xcnpR1X7Q7iwpeFW0z2S8MRgUgqG8UmDbByG6k3heMg9UV/n60zXkmHMp2mg
MAE/+hcIymgbB4Q5ghtRPP4YePt5Hsg/Fqa/ZJvcAJoEntuLc6NxKd1fG16yI1a4UJ1F4Yz4v0xM
RiP/wSQJzsIQOIlgnv01n5kznwiCYrCcVPIPxdH/m6uEmWfq4WgwjHaS43nsf7xKYrDTvGqwqWR6
24KEV9FhL87ae7u7qKH2LwpOz+otNzGRao6DEi6XyrqNIPZzZEiWeMaM0tB8iga1PUcRhsPuiZeE
Y3InwoA81QKJ5etdrVQEmUeAKOTr/umT/LVL4TJCukX1xNmtmFr+5ZP8P8LObDluo+m2T4QIzMNt
z81uzqRE6QYhUhJQmArz9PRnVfE/Ef5sh3XjcMiy1GwAhcyde68M/GZeB+AOmADcvbEwAk6ku9F2
QD82CPZK1E/VcJlu3RClzX+E0ss4TYvyiEyHcpM4rxRRvfoTxkP41VPqb9TOEwlikhRdlAcXbJOX
sqaJ/O+7NfrnvYD1G+y7CpNH0MvUdfrL3bpawdRXBY96SAghrSLkaGUTc0kITYP8wDl99mN+oekD
3LoASbSso/UU/etjDoMCN8LDNKRvdNcEkFJOZjl4Pw0OdKZiOMS1mGjFtP6YLlBaEDgLF12kbUp7
a1GD81Acjbn+6PHCk+2sfBJewUcrmQh2NMFWEbpXRAB4av19afHF6PKqSJoPd0gIb0l0kBkOhR6U
L836Ei9d8pjGVo4Pp3N3rax/MasmlYUWAvcML2hlvuiHjUu0KYB/nYOQ5LN2XmVKqRGFY28Yrk3U
6Hj2ymn9EkfhoTVBTzhusoLDYGpQ1MlhjUFxjIZ81OZcxkgHMlVE4AwgLWvsfa9Gx3oSygnSJTGm
QAwEiTIxFh73ZBaDiUJxbY74TfSt2s5pSoyWHzZyWtBXkcff19p/uPDuv1x42zK5bR3O+fDTtPuX
C89Xn2V2689b7Q81S0NeLXx+BlGBa/krGZMnZBhUmyp89yY3vbGZLqFS0j04I9wiBAdP8joY/fVc
mSuYDewIeYBhrud7w5/6iAH7TavlegCV8xNQ0E27ZiGTNhLdqrLoVo9qYi9Xo8+VzIsN+GL2l3gf
T6C2lINprBlYhgQIZITGOapcZ00u5w/fxr/Uaj6rDyybcxHGFL6h/30Mor5PZCQlAqfqtoYOKc1z
mrt4rT51TO09aKfkB56FYUNTn238ORDbYCnfw9LL9vXsvXlFN259pUSLMjgaLr2OFMEf3i/ev9Rq
gA99iwhI4MGHD/92dBb8AG48I2au/bDsEHYaRr5MZKJwYnKEVyF1k/vViIEMtPklm+r9RH59U9Ur
E9dsuC+S6sfnexO8zaYwyp9dcdLTY2LxSMDrrU/DfsTnJje9IfOdGywfs+HKzbzixFnNITl00KTG
uAl2Vv4qvZ7LY5j+pp6TZ/0IrmVNVtZcfyYeGoS21VnMONvKvTdEX59y34MquO79rj9pZcqI5h9+
2NfHZfEDZKT0xiW8ldDuECJOgq1ZLoe4MCTgqs1abs2gqnY+Bi67w7rneXgOunB6NMnS44ijuq6q
6WwNabPXd6BJco+R72LcJrn7Hgw1uV/bhtsHdW6RByXFzkEhrvQa7dEgGWrCOegJBFx98vLtUk53
dbWhV2Ee11bvmV0MNyL3d2MYd1vpz+MuVtMiVxJwl2Ps3RSdfM6NhjCzX0xH7GC0/7wAcgoCabW4
e+38Pc1wemmH7li4RJ9L4zs+JvdiOMAJjZEaq8u9ZZ9HDKGT6rfVefMur+cF21v3lCopccqyH0ZB
KJ7a3GxH/9gUYjmsBTg/MeJ9YujzlRaC/HnX4L23CLyItt0vk/WqnUaOrCA6hNWwcwJ4TUoBSY3p
wIzW3WEgTS5+v2SMv8wX0yXBkriwImMeU31uVrYxHiuGompCobvjeU27Q0BuyBNbxxjnL0KAubIz
zOe1pPzNPi1GxgjFp5Dum7YA2Epc13WZzENz35PUHeaA7GbFlGBZiNBQaB60YSzv0WZxSqNntAHG
NW55fbQYlYETKKoetP4QxO5j03NSr52QUI9sSdYyaw5DFl+siVqsKexPk5z2OXyq3ar7A+yw7a3W
PeonuFW+KyvkAc+BE3JsbEP/XaZ8Aj0OoC9GcBU/tYRs5QSoQlPNyjmjOtd/MotxJ8qZoawyGzDI
eR8KpLu2wrxc+pxlTIOijsrv091hhqQ08NNsrJZZUWKaKMfkDLOmujJxMM/NmPMdDBiE9KMUrs4r
RTgEUH+q7+u5+xj84LtVWyXG2cw4L+2419OygdNqZ9T+ZWGKTuq/d17x8F0zKYwdA1hzK7icTxWq
wn1TOsdmCu/xl5ZPnhrGZPMHpNQrHSwts2s2u9xbO7AAkoCnt8JDHB+ThWk0P3ixd538rVSWn3Bt
7vJxsE6zy2Cp9YBnZWt2HKo0OaTCD/AGMe+frY5ZiwWWxe7Hi5GijXWEFo2s5u72N/m40Lkt91qB
C+aiOkaxyLZxMlnXuI19RkLW+6L8ylrqLkP8+JkAQKd1OWPsU1AGSPb6tgziJtm5mfA3dt4h5oAa
2RKwdW6xKLwEgmBCVpNbnSnR5z5htCY6/r6lVtVEsuyG2aN9RQZSwmT0OZYqU/Wo1NhjYrTYIvaM
XYI3tDK9j8Q03M+fcVCDszX+KroIYIJIbkFCPGjLh9bj4oHH35OTvaXwfQzW9eew2C7qJFow6SrC
7DOxgwQpPgYUancmFzDlQc8GbKYtnI9j5CLwid1ACOig54SThXVgdEyiL+lPd8Hjy1CSW3js3ikC
uTMlv9M1LkEeH/To2wjbG/A6wU1UM8PQItJYwotgPoRVPQDwxvj1MYDg5Rl1RUONL1aZqLy+W0/m
gjpljJzQ2DvNoY4JX4egYZSEOEqLiZ+iGw6Ru58jER0JQHHeFyYUxNl5dgYi89LZWk37rHWrQH1A
bOuYp0jC1mPU3jkhcTuTQaIazCFrbg1TwKqQNt+2vXxfS0TmXhk9ezAR0SwvqTcGp6Rev5kpk/4e
ssXWN5MZpCzTb8vofoVV8CSYghJH4h0dEtVh8GQd4qH8KnzxvSvcvT7OZBfeujYOY/32EKt1Tmzr
sLg+yEH1QOsj4P+mMPfVmoYXxPl6O6a9/WmerzgHjKmbDl2KWaayhnaTmuWH1rG0V2UOOMlU7voY
WbwYDLuw3rsWH/m8kkPEsqQPO304EnF/yfFtbad8vNfliV0CwCgK561Iq1vZEGAYQt4NygNhebDJ
ivhu9tx8p+UlfWLowWVbTe1Z4B3RDWaCBx1LRUfuIku2ngw/tFnZzNOXUqWOeppQs+eG0ydJIzht
g5gEgCxjd69V+Qb9emrqYR9nwZHHHQJNa5AFYu5VqMHYEIxfZn+Un6ft5wVW0RR9Zo52ezBri8SQ
+kJ7kzCBObuHFKqEfhvow1lbqgloxG0kcMPRFTW0f+fcpwKAMyzb8SaDiLJhdl/tFqO7zGGR7ioz
hyvDB9DFvKnajjkDbSOt+XsPFFC9OHRHMi/OfWdO0AJxhfBXzzWdpXkKDaQNM8t46tKGZKIy5GB5
IBPu0yHUytsJgRrU7kZ0WXWDvdHfJE42HIIi8Clfh3bLu4MMl7wtouawFGF5LUJ55WwOHuye5MbI
9NtzcYHwnemvEi1j4VBbSnI7wWmyy2KbGOIQtNRj5HswjTWd+AxKjn3jHvDiyj/UlZbq+v8nFGlS
ViL3WBC/3H+GIvMC508Yjf3WiAv7pfatN2RCVGQuz+CnWO6bpMPwTVQmKfuWEBz2T0IiWxHmkAuh
z+yDxPiTEvVPbd4nu0rOGa4rlXD4t+Y67ZwYMpWKvCFcb8GVOTi3vOaQCOIs7OxZdtFqfYE905JZ
FvuMl+7hvzvkfxHxfF/tuUMTQ9F1dIT6L42SUyeel5WuorggMWRFfJmD5bdbuI/TsuyLFYShzgHr
84BzYj6t45e+5j5dxxh4Xm/8HhgMr/j/Enf40ke0d9VKAqFZypt28rOngIHvf39olR3/+8VE10F+
ilAlwHr97XsbctkvTcJxmki84qXPpAgzNWoYc3MDI2Hs+eG1MuVPurqE0oc+cCCymyelsf3DR/kX
vBjrixASA9Q6hLu/tVbdEk6Lu0wqFjlT3C08YUM+RvsqrEwIyl4KOMpstn5YPcCdJELFMP7amvW1
HMStIA57GwpCDiWm1gS6w6HMoOk4+EX/+3Nqiftv9z8AX8uG485VDuy/tVWScSketRSxNpjFcW0p
QVrZ4B8rus/GnBTqhRvl2UgydCjflLtpHFXWKu4OZlsPxynAw7MwGGCUwhE+p8QkQM1wEjbO1g5X
Mm4F6oC/+p+nXteUyy72piedK3Jr96PxL3VLzS2SECubOn2bELb5lFufyknti71jY6Rldk8SaVAU
88UEyM0xlEt741ThS13a4EnGEDthFw9HRwDCAHokaaPX5G01evieS+rcTKtzcWmRoHQzPIpwUHeZ
sffz9ot+s4s6ZwBJtmgThtAs2oTEZZWeRg9GrzpBaybNVh3nG2susKvTSelfZoBf0esf//vi/Nvh
FHoutARUaY8l0Uqx/stDGA+TqNKIi6OzZ1KNT/UR7kwZ7QO1KR5e8sDnuXzvveFiDRxTekqa5913
OxMPf/g86mb4283CkWTRatsYSNy/9+BMCksAV9EIYmj1dpGcjR1N3HmlUTkQP1Bg9ApuwtCfBhES
tGt/dYS6brE27FOJ1OoCu2lS8gp/+FzmPz8YsqrJwMxiDwLNvnoa//JFNZ2s59CEOVVm+FTNegDO
REMcWsewYShuSOdNC3yoBtg9HPcHhH1UrSJ7mpQju/Pd4WxVPdCvvCejVu3qulhu4wWoTzmK5Fg4
5VF41AEEF+TX3KFB4y/4RlzCVA5pH9douOIOXA5TLv2vrZBEdnBvWupm1i7k1Wt/D6hM28/uPmmf
CCx8LTK6IX1JR1FiUFlAr0fVeoKW8FQa9k1dEUPxOxrlsrnVYb9exRtk8ypVlkX7inT1bxuVOLru
V8tzXon4W9fKloAcTPmStsGv1UqcfZ9NwyZuKFE9o+dGUilZVzQkikqYLU4hP1MCcd5dXWuWBxli
Hy4pVaFbr6/FL911znFmQApiq4IjHhppQ/z3p/AaBPNJOi0NPNUYzAfnkFj1N1F3B12SWC6YP6+n
A84NI7yhSXlrl/wp7ObyPqSj2KWe8wPzz3BgwPWzUT6KBlBSNa7hgUjLN6cqqz8d0IFmKP7v3cz6
Itt0ABBEMAi0j+UvNw3hRKrB0G62lTS/QPAhr+2v2O0KUq9hOFzpEmEWhhFDuKh/F2aX7zCN9Xdf
zNEa7gLx3Yxzsc8xLDFW7k9sNczue4jhurt1TJfETrmLfNoFZcTSk8HMzL6bK8Abk5jeMPnIiU1/
Fjkjm4L8xIH7zevreq+P07a9tdaSal5etFpUY970seVXNqDFITth/+Ntq/TYyliNXVQzY1NeBB1I
45V2xtcfHqc+v8kqxh4OBLEZR855aq3fMm7CTSldRlrkvnQjBG9yhCQQ4JSBN1olyCG6aKynIT9k
yfQ0Ruu9VrIr176sIVDddJgJDqPl8/Li+Oae2Nld8tTbr3ps2QbmnRBArUslQOuvxQ1rF02hya6z
nZ+njD0hrLQq9tOCD7S272yBdZhWNxJuech661sk7W9lUJFtCBIgyfoMzmjmOqvYDwOAthH9JAzY
aGGiOnwWv7pkWZkkz9Svm3WCBNAa1rCtovZr17ImQvS3OMah/wXJbUDHcp0CMk1G9JilHpk96zNa
Yq7rvq7LeKcVlgI643ZVNbKT3lPzWldTpaHrJj6guHfbOqeI1w6dKRI3YrWv9D8lUjnWtHw5iHmR
m9JZJkyBXvdVXygXYNbsUITIdK0xEzExiQCr7SPRudtknsRe65N2Y7T7YapJ2EVgXwOvrncY9r57
jcdWDa+Yt5bLFgltZid3MoApKJAdreD76CJ5yM5PMXWKPXjd5cDXCM44tg9T3ZDqmuLqkouEVyfI
kbq7E3gBMwLNwBHMoI0vBeWRLEdlxqVJ7UjGVbjPEmdOHm3aNXZYwHyxSUxvwhFUgs77hcaMqLI4
+8aazUPP2N43ARJWqXUHL8A+i3Csnte03tfOyZ5c88l2ku55ysGe9ygsq4U6quQSK4W+uwExVxxa
B9VTuCOnsDEsuCTDC+ly0Gpg/Vc7q7cyzq/IWe0e8NjWBlCw8/wFe7NaV6E6KG8E7r0QNtvWZpuz
csCENqliH8aAJX8gaFSODJ3mqLPOfktxK3TEqJ17RlMS17F+IvGuQcixmcDlTYMhgDogNCBmwZ4f
13Y7KseVDqEndXoua6/fmtOUn/Q9oBsqNaqroprlIHAjtn3TrNuIhR8bLa0Yy3Dol7wm2UrylSV7
Fspnke31l5HANdkmOa8DXXGvBB633O9FK+Cf89CbYfWWB+QutVUqYBnBuJJDRvs45W5GA6tqM7tq
2S9gRlRTD0QOSODbpr0XrQNYVSZ8KBdWikq4GOuG+VTLq5QIZq8IQYjqJ6slRAkSjqbcNc7SHqY7
6A1eV3ePo7zha+s2Ey7drVBO4zWLHxGdLIA4rKyppdgOVopJFJufrLHhG6optv0S/9lYwcwXVI1h
jPI0Upxlhhehh0cICFlPjbEaZ7TmT+9x/EClVX8GsnSAXiXpWzPdUUBV2zAQF628yDpcLqJ975ag
v3pVCEmXmtSrOJajlpEqapN7jHDHOKxFcKvqQYvSWhgF6Ikje+5LEPvA1RXgbmT3jJ4UYzliGuRn
sPFqN9qYQjFFfw+z74LxNNFYqyU+ZYwI8mZi5Q+S3bYTabnX3/+QA7AjTPUSebhtDVGve8NxC3T0
8KsP9QKXo1UdxnSIN8xd0YpIx+qXhz6IGzUYnFaCzlXVvUpnBKrZyuBoiioHmkHrlS533uJWN8kc
vGRN8uGt2CBbFXfzbZzkbD7KHN4yvBQDIqXdJikZRxL8ofsAuGoG6oIgH0WUTJD6OxnB0DHfi5Kk
ct6lwc060BvHSUniSZVNdTw84XvzDxNa9C7NyJMpdILpsCCCEdluoXDfpbV/49uiZmYSKicYFjy7
v7dKq99kMl73FdQhyvn27E598SxLhHY1La0t2weYAC5EeaddcGH4LtO7mNy3imHmof2tQ7L+fOOl
cyPOJPc6DMnbOTeUaV7wtoaA4K+xfGDNRhw8LPnPXrQsk1p8wgNB95TE02s+zCCmbQZs2cy6Az2u
JVJ2M5YWIM76W+Kb40k/cmOMOivHn1Uxpyeyvs7Fj0At6i645iS3JyInvVK+MtFIRiYb09wW4m6w
e4FQFIAW1pWe9mt2FgAGx5af0rY+untmRNtodJFc6ZnVpKP212lfm/l5dCGl1B6soK4Gr9mo5GyW
ih9xpa6UiLf6chiGTwzGcc6ByB/a5S0rkogLymqrxGeBT+bcBHXPebhUnwSKyVhekqZ+zUrKE/12
9tJs2nZ+RpPVYJslTwJTKchffYNfkgPhRBP/wa0bprdTJattBczZnUrCy1EBSiozg71T2wWNIy9N
Z+ku+M0/H3R/rH4vLKthjEVxZw3UTGWK88OOnQXzzK6eAJYmRdw+DtHvsTK5JxIqlGWO3prYvusW
TtYsysiD2TMZR8UbaMOibDc4RBWHsnp0i+gtB4YLR/BVTyR6FQ/VP1Y9B3SingkxeXUqSJmoqgBv
vV1mkEbRFdQ4z/W56unjGr8zDlYHzcHok4cY+8XRCTBbx0sIFhyEBGeSyx6s4P8n/kGufucak/0O
jpYjp304jxNhYWu/ZjDUMhaW+BTbd2NhfTUiJ74pqBThYyhLl3qKUjGVpz6h5YayS1IZEQ18iwx7
8MotSAv4nDuV826VGDnJZdeIMT7p80SnPPRpR+OC+RaRBXcqX4/KtCtXmG4FPt3ABbHQ2AGKk7Fi
7tie9FMW3bdYAo8yy8tNZhXfguDVmDv/Y57IVy/RdiX+UPiI4LpX1w2oHkfUQE3g4HJotr4DyMf8
5ZFm2szY/TBOsgzrc4axvC9Avrc9oPX94nIRZuj5R5MPS8ocbcmz6JGcMj5nFe+hNWLHg4+Orse0
Zs2wxHPwQQ4yupie1S0Ue/FLWuEtrKQMqTjGt3EY830QoJK5JfMc/UP7FR7erPLPMwRJDDfpnpgC
yW01spPaCWwzsG+NL6m+8SXBlsD+kfJgKfU3DIk2U76eipC5tn4OMZ3+kKnxIaqmPrMfINnWajox
lMLaj1N6yp2BEMPSH+z5vvFJ7urn3Gh5hFF4y82ct0+NObCHTJWvEv/+fn1zffmu/Pxbt+K40f8l
JULbiMAH9G+ZO3qXo/0lYbB+Ve6fTJjEbXbQehk3lekjU9N6A/4MhXcsHmjK5y3AG8wq/Gl6JiVk
9ODYNmERNZ8rO+MYYMnYrsK14IRXv3p0/17iaa+YPezNyX+ZFos8de7RSMoX35A3QmXeVozqm1TJ
nf/HrrimQk7gnMRpbLBLD5jNiBejTUSt/BmIkRTC51VkumJOr9laEmVU8xuSr1wGo37J5e8uh+lU
K67bbC2/h3QBsuHxIg/M6SecV7GJlKO6ZsC5rfr62ZrZkNMLDl4j5IOs/JBhwoDCB0fRgTBqeu4r
VQflxXA/V8t8mtVYSItJn11MYJQbb2rusIzvO1XRTJb3Lnt7E1h40pRpTVdOuTI5qJO0zsP+oP//
aB0ufYgr31eR/yQY3xvf+qHb7qDDEhN4JolPlmDhExAccDmohCAtT/rsyfLop1d23zKbHCdnqbVr
7eGXfiShAb0HPvH2eloTFmT5xFvHDjEihxO/JrdxOd/4CiIxcmoc+3Daj1Z+KPu6++pEVPjeYL8u
VP7aW64FeqylOfz66uAy2YUrsx50L61PCKK/1wYd7IYzedwta/YZKM5TtmmFxpjtKhlLvLmVv9GF
xqJg9B1cgTSIX3SJKVTtoIvRmpnoBd8PEuv3DK0lNPKTTtV3AutxnXQ3rHiy+mXbBHBn/OWrWUuJ
2JB/AT8Qnsd2+qlbQj+o72NBled1YXwTpSOepY5cbJLARGGmEWMP20sRraioyhjALRMqxxvk2aei
pKXJfBSGlQHPEDdvmVnVWxseHtMYsCk+I3FtcBZlv62B+NRWH+70yEqwBpA8APEvJA63Sw9iHbhH
sXt/mm91kqNYW+jcfX9JdESw6lXQTZ7bwD5AAhLHMHb6XdqNOFLstsbEN8A2sbt7UciPLkQYdSYW
AAjRnQdgyInh5/CBLDZdNtNzECcdbT/OlNm/XUpsHUSsuGRm/Gxb9UiEN3oVA2Km59ZHcDHTRVYQ
tvgfjGk+wk/qL8KGjQK9skZPbnhdnVxerEOKKcWzhDzgDMT5V4Ub/QdbJR1RIuZwZ+Gp3TkjooF2
sw0CNovdUt12Q/IaLnjedDgFVoQAS0KIZxjNeps52Zt+RtYctkVsWK+6UKqN4UNkbEEJx5O9IFUb
vepJqiw7NXn5/NmpeN1K+90/RhPnSKyqfm8p76ppvJ8G+kM7FbwHQuvJZQWCv0Lvg1J7NMLSurLE
UWIb3ZgUWxsJZt5sDOATkfShIUijBShjXGWC093xDJeVYH1wa9Y8YotPrmy/cgvtpcMLyEJI2o3+
bOzXtWCby0D5sBjsoyzC+rEbvZApP5tL5sLOLh5kDvxQLwKwE69kTHBGCq0gnpnU99gc7RDEXDgA
nW8W/FwZSzY2+rzNoKReE2885UM7n3MOP4kj+EF/zaPdU822/scifXWPMTEFEEeFyo8Hy2l80XWj
rMtnjA+so1g7/DkxObNxzG+KyX1xXVF/lYDjiQSV+2ZdxsMyziNLGbyELXPSO+j2pbYXLifH9q7N
w4poR0EOppzZTuXiwQCWijWYacVxTEJj58sSvE2DnUvOTNDDXByJpPVFxYIrNYydFBFjjdnTahE8
3MRhZV3aKHP2g6vI3OlKYgfN54vXihvSFOlT5rFcrTaHW38BVkVRzmop0QDfa8L7pfN+eCPb1hCm
3Fsv4L+XWfoQrFa3CQRv03yyuysx1SkJw7OU68+uz44AGkE6ckcczLyxyHiFNunVzL+k9XzT4jSM
x2K8WUv7KlHUTnASLFpe8ctvghz0JDHEZpWwMFcCqsShz/15WdyGDQOopUZO9NaR/ApoqSmGJu2E
5HBsY472ybjch5XXHSYHgFORv0/KNm1lvXuOmIYuy/KSWw2JGSzsN6SXOcZvHavND1M4eacqjugE
Su5nt6vQ1Co53RvduCfntm7cdpIXLjBUByi+Actf9s5qFJcSFWF2IsC4vkkGeZXPdPzTbrR4X1kp
N7ERAm5ip+nj5LaofW07cTUUAievhkMpfF553XQOlqj9UrcCL6qf7u14hXpF37UEhfeVsU2Zfy2i
vH9bmwgkh54JE1htlqA6RHa6cXvDxDXCnriezPTeMpiGIHmeDKPJD0FdfbcVdRiPx35Y0pKBgxFS
6iFDuWQPjmYmr71M32Jm6o+lEj7Dsn0NrEcPotveXid8FHG/PpusBMC5fs0p62/TuC9f+warWuAZ
lyI3k1M5rO7LWl0gkNPQsxT9rFFovH3TnSjmYuuPwY/Z6NPHMeQowBvBboi0Fw+TtXM78gaFuSbA
NTmM85yDPUPkYao1xpcqcj4gFOWwwNl3NpoMotJRonATOSQlf8lBm3QJo+4sQx305/QYtqnxUliA
OkKHv37ti4dFVvHZrhQRv2uPRRWDBHDK8Vij3G7mxOO5s5fmBEeDGnnNQgUxWzEUEG730ydpM2se
8+k2GwglDiZ4+QmTVpCdHTMVVxY1sK/Dj7+ZnPpsaI2r/SKNk131rK2IV3OjsiY7a3SNw9SJifVr
2XwyZV+eZzgSbjB1REEmk5GQu41CXDFMOvxr7dTxPl/sBc7I7JMRYJegwbZC1ApW5lh1eOPJ/ltA
XJpQbWAe64Z4dViyTTMJ1uVC7vtaGL5zvyAa3a91fIUGp9Iqg3VLWzJ+mcb0mogifFDMYIEwt9Qy
uo5TZmzLWLC5AiHoKHPqOCWSk+3Iu8OQshDHafPgRv/Dl83BbrMRnrsdkEm0oTzlTBbFnImLYa75
dsy6gvjjGl/WDEofJuXiyJSDw6RLrtxBzklfrBUe4qlgOYuKGZdnxwgmIp3pU7eSepi4Hw4VeI/n
vCAtZszBeCpXys1ksdezb+A3YFyjXgDsTKJhfYxXF8KOundGt/neAug/NIkHdrM3f3aRgWPaxJnA
VNc/lIFlbYzEm+7A88x3xZCOO+3y8ZNhPMzcA4NrGw9hZ8jtakbrXZaxuMaO4+cyC823milZlOP1
yeLSulvb9GFq/OQ8Qq9mYqocK3z01IUxEA69dwoFu2G4Nc6dyLoHxKOXfuGaJElmPzmQWRb7x4o/
416bCIe2FqemBWAWxkH8JScIsc1KFg360TOUAzqTycpY1NRzNq6Kd1iU5RUTbnop6FBQ6axtY4b2
65xJNjg38ymBeIv7t93NMq4PMoHhSwgXoKLytpCou0EX30+CohwQziEUkEmT3ohv58A891Gs8HCt
8TCaAgZA+4FG7JCAsLbmEohbXxrPAO5+pSzSuV3Gyn9kfoSEONwGY7zelqytROlpSD0P+DbWkOeh
cc1LUOX2DXKAR9gbOkRSkT3uYpDCTA+u+t9kRePZFikrqn3lM9EWk8nEaBs2nXXrSWHd2uULaGOW
YXl+eR1bp9sZ1cxvcBqgTWmarMB4LM5u+oErLfWBmTqjar82jxESxsVoWpoBPDWnsaUWz0S6gWE2
P2QodOALz0vdx3t//fAIT9wNudGfq4Tc8tC6VwsnxiENJzZRDz9qc83uizGw8YSXsMHYEHbHBrxq
57ZNsA2GGGYzPB0ewWC+Mrucwu6JMoBVFXXOcoe9uRbD8zzjIjKShYUmtUq/Y0HuZBnckoBKN1DH
c6g09QRHapKHyUiUg24W+9aLxyMNRn7PXU1ExlWCgledSnTgO6wI8Z2j4s1pLudzwyaa3m+KB2vu
AapKP7+4BvPqUbIIC0QxZmPmpXUu3ksvRPrE18+MGOBuFAMMUIz7aSYRKiZuTtO6bWYiTFU653e9
jdaS0+S3o2RjJy0z6y7a9qyrKfiLan/VhahVREuQ1WW/09js0kIJFX61K2Z/xnRBRUwGadwKRsY7
Rqteda2Uh98fKYd1daoHtAwCX5op827dpb9bI1QzLF8G5nzzfc5q5+sE9d3I96IxWXLtByq+Gw57
A0l+j+Z3lQpswQL3h4BOpoMk/JM3M5rE3myxBzXKcaoVu7pefrjhGF6LZg0/RzsDB/y2je5dxa7I
QV8DwVxJBvdGBBWh/ua6lXvJSsGEjgZVLvG5t8vqB2PKFPDKpu3K8IYlBOBxIuwXbJonbptRsrPC
MzLMM6+Dhv4N9UD3toupwiJoJ0SdmjfGVGQJM1iAAuObsWK/tUpPbuv0NCied5XMyRnpd6eHbqvh
v3SzmlZHZnfK6+VBsktgW4UPzmPcW8b9YP/ywmdHvmYSBEHWzxRVYCsWN45fxhAC6DidB1BQN2nB
NI+mjnhQjbTVL26IKxAAXjcaXzGxNnB7gP+4nuLbsawpCRkuqfRabfCzFZ6MOCa4bUkAW7QGvUXw
jbU3vT+TNuMIPpf5CwaOY0iA05nt6jZgCxp9x3yEJXc7h9XRotZ6VMQ/DgPWscrRDDeRTJKr4QIH
sIN7UPNsy+vy+6ZduqNpjr/y1VqpMVxyAMxhmPqxqNe0LjNeuA3w33ib1mO2RSJ8K8O8P4gBdMmQ
ivloGdWlSgZx1f/wDN6D1kzfMOaM2fBYHgYDB29rueVdHhOVbQvzkviOeSFcSR1ae78Ya7HEBPnF
aMmbziTG9kGP9zvuwE/0g/UltIrkwa7A2qBMN/thHsSxrBYICiADN4kxGQ8GpXPxmvclu62ipjr9
wX/h/zPXxjFnunivrOhf3GKZjdRm4irdakXHmnKS2uWwr0bFq/XMcxzLu5bf9dDlzm0gZc1e4fjJ
EK5AeGZFTBJngFqKCTfOmOJvGEdsb9SavNurF6slj+JUbvvkQM89r0VebXUfGbcjEKe5ftYnCfzO
Hyy++1bNvK2Ea4Yny+pwQ6eNsZEMqTdl25gqqP+7/X/cnceS3FiapV9lrNYDGnBxocy6euFaewgP
uYGFIrTWeLLez4vNh0hmFcnMSnbb9GKsd8nMZLiHC+C/5z/nO67GflU29Q4oEP24noseGEE6iDVM
VkEbbNy4qc5K88i4gvtyZMIzbXrJ7VZX1lGWUrDha0+lp7Q7RINDzK5l5uUItnnJZivRtHj7Kbp9
hgsY4kVrijuc3W2lPWsSNtCnJYS0JPNiatBtbGwJKhDvtXL9+in2jwRFIEvqNr1yRsyFB0RyrBCP
RnS79+2YHT4plaEsJ9HU57cdGRoxPDV0dUQdF3ffwtjUCkREGOPrQLRPJdGKGaNdtzRJhJFGHrHs
e9z84ZZJGCpnK61YgpbxDpdxyD+g9bhMgStorPWwlL3v7D8tqpUtPoJ4ePz8g1OOj2AePj6F7DR0
L5+gncn4h0sQ3w10ucXnAOJOJD5czTiUyt+WLF6E9GI2EljcJAmY2ZNROFfRUPqbLlc2Wm/dcT+G
dgSvlho5yhT9qbhMci4wUfLTnPbTitvqJ8UoiNInQxvQ7Cd9wea93EV0Mtu61i8RAm8/4V10cmUw
Pv2HNtRuukFA23TFmxeSWPq0UrRW/sgyZYXMsvu85ikKpkUQJgxI/Sky0gso/N+2xiKVysaS1buh
9PIX3yb9D+5P09RtQToU96Bq0Wn7o5nJ9M3a96U/zvWw3Gl60K+SaEKapRaFyxa5J9o4HugjSBmB
vVtB+9vnSgmp2d3EoVquM12uPt8e3rUlROZ3v8XgaDAdz20HBz0ArU7Zafi0sFCgt38685lD0ADh
YrSGRLeV4+Vznf3XV4rPAoEfPDcmS1DdRrt2TC4XP9siC58FTKB73Tyw2mOe+wMHpj64DqLw3RVK
s1H1508N/3O98SkLfd6mA+SiOSyKQwDdiLSFSQBDe9OxQ4dWSR+p+/oJIcwzFF/POAstow1yEoDz
/CVO2102aiU6Nxp1XDJvlE7rztgw5r8w7Ik/xAv59XSL9w4zsW7anz617yxFGQsYza9qlmj5cB8V
JmWGZQcRvh+9tcxbSsQnXlZtrD+FpU8J+dPDZSUTTcQrvW00iWeRF91K1lzEV9f6BCiuLUIP2IDn
8ei//fVb8keTIc9ZWqS48NyTTbZ+MhlWSeJwLyPJ6yvGJnLHbTNmF5IPcq44cbnJR5f0A6vHQUc+
VQI4j50csn2sNNx9fHSJVvkWTPxvaMmiXuYty4cy8Pz639cf2ekl+aj+bfrB//zX//bDn44Bidkq
+1r//H/98Jfo6Pr27BYv9csPf1imNBcO181HOdx8VE1c/948Nf2f/9n/+L8+Pn/KZcg//v63F9Rt
ui6hqQZvNR7m3/7bt7Lsz0YcXOr/unjr/F75H2X58f4v/ua3Bi7tC01aJFw4pkmDjyWf1e6jqv/+
N037QsMHFQ36hBSwDQM35US99v/+N8P8ohKP1ciEqjr9EwIj5e8VXMYX7HJ8UrB9UiNkmOK/UsH1
R6u2aQqavgmPqKbQCcT/eJFjn+M4aa4O8zBWZx0dE7z60uamFo50uCxGm32MhfDch+9Kv5Ha3Xev
2NVvV5zvi7YRUnmAH69ErJsNC+yHicmeX/bHJ5CmYWmYBRnIQXHeyQqbs2ocqZSXtA/HUJB5JtqH
PiTXfPeyuSpBZYPMG+XGUwrmidZfAQQx5hydKDoX82ySLUcyLzci91K8UkZyokHkXDgBJzeShMuC
9W7jXWp8XHV9PzKFqw7VOqXgyH1OAubsxL1DblmrFNDK+j6u3H0etwPJlvA1APieyHZnmvWrZw8P
kD0fA1jPagoR23rryPiLzphH6Y3JRzlnDSWvxnJHZnNZqXjaLOWAdZbdkjVZiLOn3i78DdT5Exer
nVoWN0YiluzA8XRV7jlMzPuyDB9Cc7gN2BsHUQ6ua9pQ35LLWkGjPPl+Dul4uPQBU7dG5gq3Nbm6
F4CuRNYKRPv01qmCdU03pmNvEPZXA36kGg9tUVv8CGfLeRJPNvvdAgl4MOl/fsm9ECJe6l7btXcz
YjOUYX8eRnWe02fADpPmiujBtgFMJaBLixSiKZ2XR90o52bkLYqeW5dVgqrKCmvXeNkpacSx8VDt
cY3lDYmtBHhRxbeynikQp1S1rGapY7NhhcatEolX5oIkC2jnMwwIO0m2Ye2v6uYSJd4s16lSrPel
Wt9w156lHm7N6qEGGzm+Ddqj5d8Zk88Nrrbi7Axeg1HSFpsfc/wzPqeYBn+Lp/MjaIcLDzhkVh21
UCawIYdVj2NuTBZFqthYobtqOAA78fOQDjM1aZdjn12s3j4DcGmifIuwR/ZzE0XugULwnk5sfSGD
hPMP46p0t0QOMbDrNCgTZ56DmYaXb3RX1NTdqwavjqE/tNPom0Xebhzdcx4M2KfqHYylRVi012lj
H82i2+VNeBVMTOiANaskWaqI/jZxrLmGUtQz67b9XtduKRRbl1m3h4CTLHwi/RUJTI98YxeSOsTx
q3vRzsIA2ZnmQgAJsZNb19HfHbpeIq9iiHc5jMku42WagCvyCvHGTNM9qI5DWSBrdW1717fEpRqR
3OmtzBed095IeQgbd2GG1Gv3mnyXPSheTQ5vfk0Cs53C2YmKxUO3+qekSdy9zwliblfczYLYuAGQ
czQJunpZjyClVkioWPZgqZ/GUYMAlPPZcbgvm9qTlsZ3DQZ/n1IXMJv12htwBtaelq1St7EWoxud
Iqd8oxj0Jupw8CYWkljahHtFiY+sReFjVSowDs+1VmpmWmsrKD4Ct7aWXaS/2zJtZxKDbgQA1yqa
O031S0S5bvfZvaK8pcYzDsZDSVfgkGbbmIA5ugdPMrUTa0F5y9oayac7rIZHX2OJo9/4YdrNlIh5
YwjzQxxPBRXpGsrDU9BUG9lr1I8Zz553IywNakvJNt95jD1z3RMUdz3nYsbxkzpqL53C2lHEW8+I
nkC8bCbsaucri8L4CoVnieVrYZsq43k9G+Nd2XC0vpUWVh++y5CSh0rdB3LVOvHT0LWPTVXs8lYL
oXdZ2yiPXtHfOSG3O7dkH1XjPGgyymTjKj/Hk2M8cGm0r8v47A9U/UrsicINK95l9742vA0V1Sz0
+vDMTubNiul9UPrmWQOxzdr2EvdEdUc+t5rqnWp8HLMiYQnRmeexm2iVNbWmPvU0IdEgOPCEKEsM
Onpv3GQm640CAmfZKRditWRmJTsAaSu0OE6OZPKT2B19ayvL/ODl9yOofQUfdxDoK723N7ilqX+M
NnbaLargKa0PY/yagYS1revE44Op84kHVMaZktTbU9S/RR0sAbtcDZnNyegVQsVSa/RlB6/XQfIE
2UlE9ahQ9Dhot4Ty84yMNqO0h4UgNL1ZPcn1xqVgm8COj200wxxeMeqVug60lRVjg8ssF6Nv8Zw2
zq1a0z/fayhuAe1XXhE+SG84lHF6sEysWbqg3jjt9HlT4jrWpI2aGZLxubPs6io2SDWlDs0M0Th8
NUXxbiMbixZfopAUXysffvdBhO02H+2v5njXIApKjeZ3vqCmvyepNYtjyRFqnVgRv0+KryKC0036
Iv7a+d0zpXjsNa2j3sAGoKqIK3pzBXVy77QX6Qy07Di7cszvLLM6jYUJ6CqdZ/QyQ7p9hZcx12Ww
6ieptEgXoag2o3mYfExOKq+tyMNi3WM1cASXxWJesgnuJrvyU8pNZAhbD8OxXOjpVZDi6bFeIieH
g8CxvNmASN80TvGmF9mTFCV+FCLgIX4RXxtnaa1i/mt2Xky/csKi0MDTYRZYzvTJrBM5p64yXlW3
vqEE7F5he5BjoMUitfAASZo5aeLPMee/YZD+/3T6NRCtp6DGv55+Vwy+H2WA35Qk0U8T8O9/+9sE
rH4xDcOkaxartMW4+Y8BWP0C34uskG6a0jBoB/3nAPzZQaurqjABgBG/ZGz8fQC2vmjTGM217Lf5
1/gvDcBTAPCf8+fUQQt+SOim1Agscvr66ZQvMJOppg22sDJOvVqygIpgTX5U+rr1d2TxO6yfw8Zt
wqVmt3x5f4Vp43f8w+Pjv7ZsqTMCg9n6cf51BwKRvppjUe0fCPIshFDYwRcLxXEo3YA1CxD/u/fp
z2buv3pES1V/YpiR7+nLiLJo1GoWKuz92SW2xi8ehMn8zx6GyBwnGA4qpGh//MUS1re4yiPkE7pq
4eOtYw0UQW40XMT68kCM4z7TLFRyaqwhNV9jmd1q1rSTsJl0JKtizxrOMnHmXg2HMG9q9v2vhsVa
ul2bdH/rV3lOk6N0dyPtZ86dbxVvFfv8MGTqHXBsa9GB+9QkRRA+VBdlCyiHcZ/69nTNKpDOn8Kc
obqnnCOctdebN5o6HDrDe+j6PiDba29h/zBgoo2Cqzd84i52PevDgbXLoAh2H2G949N7S9fVAZ1l
2wj9IaXUNuAC2uvWlJDIgEOMebDsRBjPSd1YW10C27JT7lp1vSjZIYgJFmHVd7YH5WB4sPBfoyAv
Rv9KmvuqgdVE1HLyRGCJWY0mmzdoL+G9TYtW4DxaToLLJDtQMn+WnphbFD8o2kNaXZeGts01Ykle
d44qdkWUy8RJfIuVKFl4qGqzPNUehNMvncn/509m/pludjiUsl3u15tYn5rM5CwoiN5B4Y5GGs1P
vDXrkhLj1jsViXUjCMcHxk2FQSjsnY+6N3edtS8QbClhA2myMbrnXFl0tbVX4ZAjsDjp1rXRmYuU
iAM1b1F9EYz1cbuiArgpHmrvJVC0i4P/xLnNeKvrXJ87IVuvKmQTspCcJwJ7l3mkM4L1YL9FDWQs
f1k2q6F4ksEiL0AshjgKl5gzNyGW5qJm7WBSU+jUK6e6GhKP1WG3MLXVCCKresy8Y2isc5JDNlKm
fLBh6Rg0BBMIQkde0yQ0P3d0YQjVbuZ2tx8ijyCXe0wDjhQtzYd18yoVBWDVh5O+VNZr0d0bQMAy
8dVF6NKM4sr3w4a0g3zHoIoBtMeKpjGEm3uudeC4WwIJL2GszVw9PztGc59bVDe7K5WTVxtCa2QH
w8vVP6uVe8KRDreLdCi37GYqK32S8abVp5qU3ZgdsTXFqrkzItY6zrOjY4/yriACzYvUXesIliVw
urh6rQJ2iPWpD1R74ajtIoUzksfVSnaAfpgN/VslqNSNqPOvusXmw8YFSuiuBlOMEcnmWLau4azN
An96iFq86qnO3j5iU8311HXXrA5mlTSfwdQqbJJYg3stXw/M6+WG4j6+Ru5oPES5pt8Sg3J2Cb1/
q8YdjJeklmLVU656qnDU4luZc5S8aTVsbypEECc86Ar7AUNlsqCX1iNkGj9WfOhwalA/NHmgjZk5
olgY89KEpeY8hRazXPPQx0eAf4mxTh1tz+pinTfwaBiEddp5dBY18cJpPjrKc/SmgtjnzEYDkLKD
3gs5oaPpNiTbFYvDGBkzahaf1ICZIrVwG/izUX0cs1OhvQTJmSJAzrr4CGjgCHKxsNHtNGQ7bkVn
a5CnFM8MHQLvApDAvE5omZWttTDL9hTQktqHXJfaVGxB9jk3qeLfl5G/wSnwYHcdroFUXaqxnh8T
qyR/khQfaEYB3yGctKy9m0VeU0vnBIa5SOMwRdTkJecQRt4dzxORz5RBnLAsPaRQrS2MAU9eVqnX
ooxUzFr6AkPsvZHQV1OytuzZCe1s1Q3mKpL7CiQxmJYAxSgk7MtWoC1OfS8nejKXO8pvaCJxm3yP
KXavK3VI54tFtQS1E0nZIVfsRi6jft58VeIMYq5My3uNKvKoeB3L/Dov250dNznmk7XppQnpWx3X
/i1D4T3X841qsl/VIFZgfE21c+Opa2UgRRm+mLGYlnJYE1tOlT21sHo2hxuybkiMzX2erx4bKzsu
9j5sXp+/pDuTPxiMvoXC0sVHXAza9WCVCxG2q7R6hhx7rlNvYVQqiP+vrXNvtVw/TRx3wCqXbX6t
uGy4yyOkMhDlDLYyOac1berRo41kA9amj1dFTnQu79aNKnGIWRA/urlTvZvEOqwoOo6tdjeG2q51
32E8LxV7vBFeuvTlo8JnoOshxj+6if0YFc9aWYJUshdB2r+Zrfaq5dVMdA+SJgT44OZS00EpFMXa
Aio+RvgKqXiIU/2OjTysMfNhoIVLeLRY2m9SkvQgZRqF1dolqiNya+HGOVqBsYX1M6tH7RwO0dK1
u21AXmWcGEYN8KzGmgd99Gy2xiJhJdW3xpsTQjiEEzXz6Q+NLXml1t07qYh5PxZru1Gus9Fd95m2
8e0p1Kl8pRriGn7MK5HBEnRz0KY7m3M1wPA73wYhLUMWko8V9yM7eo5xcGAomXuhMcPcsw7C9NDR
U+I52ipTWVYUm4FFbELATW13Zbt3og0UupNMMA1z86dDexH05qNqABOR5Es6blG22Fna2M3NXkdb
atd17gDFb+8qkBCp95FHfjGj9pE9Mt5drsVuXN4nHDSgjs9FReCpMawZMSnuyqwKZrbBz/KLApWt
qHdZvNbLfok6OMODNLfK164auCzfuATBCjWbpTRzzFAi9iqndjV5cb14bvnVHrsfXqwWTafdGS0n
HUKwdk9m0jUsjz1Z1i/NxMNxYHbDNqeDKOa0L1Db0uy2cDDN6fUzFZz866+Vy5F0+m6rFH906pPR
kRnjSabl+9BWj1SAAawSm17wDTb64NwEKfcIDCnB0nOyr271WCDMkhakh5auKnM0MCLfVxF4KrPB
3+jSNuQyZDWELrONrsnHGqJItm+BTHB1WYxtM7PEXcmiMWNrkrbZZRC8G4GEY9e+h1aI9pKyqw9B
TVJgOmQL7tRbTyMHGK2mAI8sSDMG96S0i01Af5MOwDk2nmr8EFQrzHBFo8c1yw6TeU7pukW+mLgP
HxOCKTYrSyKtZuOvUhRAwQwK9mAJVhwrCwKtl6wKB4t9eNeC1PT05zTiuKzxQg7WqkyHndK8grk5
ZPrrBMUxZUiwuV1y+uSt8JagFu5Dg/c+z7C6hxvhGE+yvk7tnkEt23io/psa/+lKp1OgAzUV+Wsy
rDsFfmMg8ovrBofSE4s4eXUsf1EWctZSOyhca26o0Vmp9T05XQo3i7e6BvGQqk+K4J/tBH1R2Vcx
5V6uw5Q1YbLtY9Hli6TIj6AZaIVkxasY4aogf6O1xcqxwytpmBuvo/+4xXukOQ+lO7kGIZHF89y6
0qunCAaw4GoTZOP95NW0XBvpOV9OJkw9aJ5tNbqmwPpiGwMiGychzVEe4jra6FRsVWG+blhttrnD
a1fuHcU5DQgH4BG3iu0yWj9n9rWKc5z9x17Wwz6lU7sGEtX3sHzgcna+Ph9Q/ig8mbu8L+qAkJoi
Edn1Jhtwv4c3HCzXZoHpPxGrIdWOLn3EAqpMC6vUiLk2Fc1OhNmi5K/20T2nOtqcocnrtLdOIQ1r
nifGMoO+GtnPaXii2gnPLvYhEkx4iWK+p5H9VjUjBlhjJmFWqr6D4gUoPR4hmFjzeMgRzR/VfGcm
J1hXC8uncaw1l752HNle4+RZOVwLAiqSHJSVhkq4ioCI111p6kfUrTo+/jXQRktBfene/WFLOwhV
5y133IJvCB/+pwIzqUsWxb+bmtNl+xWaIyYXLhemH9wTWp6XWr9XWmEeO0WlFpiszcj9VqgXEzw/
WK/rREyNDS+xER9qISrUwC5ZRN3UHnFOKIkO2qskj5bSfsqotR80gkT8nF8yXn/cn3+erB223lI1
iQ04lBz8eADMOirbxpiCvrAXa9mWa4MASSMmeaYnEPMR9OkSwucsdR/aKtqNVNHj7jjUSr6Ihm4J
9nDu+eBxe3XtI3W65numTC5w+or1K5i7uI9XZmLPlZGLyAv4R2I7FIs8ckmoa1yj1lOWP40VrmCy
O0N8ZxcN/ARv9ten6Z9Y0r//msTRBOwqW/wMb9UGERD0RzPGDbSCmUfK84nKxTm9E+s+IaDFyDHI
t9LqZmZxhD24UEmuceKkBHYjQnOpV29D8Zbh+Q8s8JKGsQu8G7uxNvAYkujay7ylr/S/eNqTmPOz
7gBxWQioVngATDnpIt+tyHHe00/nksCUUzFRxm0muzjihetF7QDcof7W3ZbRUuXj0m9CK59FNoLb
Xhl2huP+Btr6nyyPaTCrv/ugTDvob/vjaRX+97/t/89/vH6kf6qN/fZXv2ljAm0MsxbNw2x7eTt4
G75th8UXaQjbdiTHOJBQE0vn9+3wtAIWKDe6ZIZCbGVn+rs4ZnxhXYyLANy/xkpZWv8P4hisKBOM
vITBjyOBW5bz03a4x1kcN9NhbjWbzeaLxS+AQT99d779fEyfoL9NEF0O+/bvP4RJFymVSCx17gwH
3RRYyxuqF9N1iTeq7My5yOhJjUj8VHJgRqpvGBBnhrFWyu5UU6wbC3HoI9bUBR49vbkve47sAqp0
o+wCLgMqFFFurXQ4Vq78xZOX6vQV+ad0+PuzZyUtYddMr9WPz96jKsVvmk5lz8pxprvOoivOpX2u
XMf5XWlfp/oh7wpu1hur3PnRpccR5qTl69DeZ06AbI6+bY3LJN4l/U0x+OtCScjnxpuEqUIa9hy3
zAxWit2+1bGyMaOjN65JWOGuWoZYJNNmiXayxNHOPctftvYlNH2wsSWm0zWm/+XY3Zf1OeKOozRf
y+Be02Cd0/IaAtNOgWaYbjRn10zG8mIUz0A2uasJXJBdeOzl2RhOOkc1H3dzvuvzS1rdAsDew1Zd
0h+Wamt6w2jAY37zGD9i7mR5ES5q8e7H6BKlthEIJkzIKhCFfQyeJT1TtEPkbl8a+dqhsLfTLt5A
HDTbOYWxxQhNTt95LtlCSG3ryltaz3Ox7756NX2g3Vudbh3nmh0H5kzGyKehOGTytkC60eMR7+au
okctj+SpJj4XoiQaoDU09Dce1mtISCzi14H6JBARnbE1uN/giXuP46Ppu8sebqIXb9gUOhXT7E1A
H2EttcMIsg7ZSQKZTIxtNWQssQOCA/jVWY0ynHODWhWdd0jqQwLZgWbCPcv92EtO1fhChgKNtbpt
jS213KyqoeXYHNhzWg+i4YZ1LqG2lR4dbAXHl6n4c9qm2vRQgdftKHc7kM0Aggod/I7VcO9Z3BOV
Wzv1VTCvBbtBcRvX1DanRNVdjAXxiJ2r0FcFmgbO+6vEtbzpzEMXYnUp1K1aU/EVP2dut9Xrr6NO
7ykzS3YV29R/UxIb185NRTo5Kb31gNTSDEsffSfQcT2gjc100u0cF0YJZiIeWKzDNYLKi0/kSE3S
Jidl3WiPHN9mJRVhLFMoapqpPaEaXHLNSlY7J+DIcc13VdpUbcerwL6jl6AqXwx3Uhs7UpXXlUX9
8nRwE9uY7ldduxQBaS8GZADJRVXRZa1f18424adOHsPCOTYlAq9E4XJdMq9MkxOWOYMMFFYKqWCI
Gi5ZC4+z2oxYDP53Mpqw4y3ucKSFRuwdEUet0q03LcHFaLwykXA7Ie/HwoY7bc4bb5u2xUHnj8wE
QDMG90Bb5I0bGyfPBebFqS4S+FV63ONsx6dowsWprUOThFdqTj4LUYoABqne/gVQwosto0Pvw/aO
1hEqaBejO2nVjuKstWq3lyBxdh3NWIqeHkEvLBodS0NuPg5l9ehgVnGNcikCPoQTFtUslImetQ27
ZOUVCXgG3d27DQNkrLiPIIXndIrdtPBzdNJosDjAZck1sZ43lyGVXsKcYimMyWq6C33pzlptn4aU
Q2WSj0IH3YiuENcq1kLmtCnfqiRIQ9JuQ/v1fxuGqEubWqp521NBPlYBNs72vi2bF833D6UtF140
XDTVXQZkDyttaRnxU0eIlwM1V5qpaDY72a44JhNTg1zajFwXkrOgCoze7PYNyimAL/gw+Twx5FbV
oeKMuf1aAIXpHeuVg9Esx1vSm8NeSW7KwtgMBnl7230eAEwXXjiv2xTb+gPBGtqsGrLvtMcgkA7x
s3CjBQcJVb3X04UYMPTTItkDySiazXf3/z9ZuzD0/sn9wqZhzTAsBq4/TIpqaADtSYkhpIY/LR7U
WTak8d7CyzFxbLGYDD0BcDt1IHIZj7ikM3vR10+lNhgobYu+pMzH6qZ+UOPk6tU1SReyUsxunXup
FU42hkYqGPd2hl1f2ts+h4UV6+ZLgq15ZjrGMkjlYij5lgrAjLUL6xhPTJsaqxSxRhSPfRoeo7pY
D86Ax/COVPUs5WQTZk+ieRy653p88PxmG5rvKsKqM6EGjWJPExhwrncdb2fcvZh5eZCdzSEY67dS
r0i/UIcX71Tv3NCd4CXhq5FsQsDeyRCuqbdYhEl79nI68Wp9leWkAiOtnDcwgQY3ptMgkZeOfnqX
gYAgxc7o/J05bAU8D/vYkWSclxbzdlo2DreSkXCU+xJ45kIVPTGOJ7dHUb53kwOq2wPfaiKbYgZA
c+UURPZhSFVqvA+UJzFsIi7suWhvplJTVP23XEQ7bBFo4aH7CHBrruUHi9rA/q3urb1Wk2JykiXC
2N52ITBYsBGindapG7U8qqW1q6AzpjYgEhAbTDKF9mAOJ9UmvLIZtWfahHcEIVdVeU3SbC5xiHTD
Q5TFq4wFFaUQM49ztQvwGGkM9TyEtyDJqwDR0RAY8+OIhIMIijci56lgaWHPka185vkCQzqnrqXW
uQufud1c6+kZJ36W3fG/Ue2VX8ikcY0Vs9IndQbzS0nW6GTLks2In18xFDpLCU513tiN+VAaIa6h
z+/D/9yh/9MRygT8r3fi6yZ+f81Kr2rSPzWF8pf/MfZrpgFYmI04e0Fzwr3+wxTKrtSe1rJi6m2z
WXz/PvbLL46l2RZ2ZpyS07ntn2O//AI3WeMwh6ME1yjL2N/dsd+uTBhrseN6H9mfXKn+ZCwHNmxw
0qSbB/v7z2N/3QyF6AQitd0PQGkS0oMO5DEYYyxCa+NgRnLusvzRu+gcMkcqZrvUhh6JuN2MJJry
5CppDhXRTQtnoJcQ6I2j06h4VzYjXaAaG8vNdzJ8Suyn717vP3nq04Hkx5F8ssySfzEsfgX1Z2Jz
kVOJGrt8k5QYGT/emXSdFdUvOhunlfyPD8JaW9Xwqqo2PFjxk2W1iIoejarvCCLRbBEZi5IvonTf
hHUcjIox6cb1/bu//sX+xKj744Py5n9/VHLsou+0kQcVKYMRXktKPdtLpV1iPPR0/HYZVr3gxQro
iOaG+NeP/qNYMJ10pgfntGnxWdVxp//44IpNbZgaawjKanVqr2qEdA60K4XCnNiyf2EdmBzRf3x9
eQtRj/gphj45C76TJrDm0bg5PVoXER4mgQeJZdScK2Vqy31uFA4t5UGNH8okJWOCmze4CxG5m/oU
lwzgxi19mjPDfeihmrgUH3cXWnUEnv4uXMnyEoeCmgXyFzAVZjXODzVqfvUx/GNNDq+YIUAGm3hf
dA7qP/4ObpkIRc2KDgPUV0NTDw47Pt1tz9aYwiq6GnowQfG4iTEMU2o+H0S0cif3B3N4l5SLsjSO
g7jylQ+wnBuYjqjGfBUTfTXieDWjYSI9zPIakGI55V45exgo4W5wa3G6rKvsDIhuCVF61avesamG
TdGn95UPS5S7ZwFRZTTVSy2bddghmSar2rprxbSp2jd0zGQp684EkGleH1uHdtnmZFnePhTGVm2T
XaXvEsYPUWgbiY8ruGig+QBfLIBCzkNOXJHdHHvhsIWuZ3WMbkuBTQvojlFgYfUUoXcgNlt5anSx
baL0lYXnuC5S3M49kxkGP7O4CcP0udPyeRdbS1o+WGEbCzn1OPoWedkmgTmRQBNH5dXSReQ/2DbS
fvem29fEnholmFUCZmT8VI4SLsS5Du7SZDqq38nmte1YoTTFEZEHdwaMGrtYuJ5CbE68t2QureLF
o44pGj6SwttPIp1Wuiww2XCBlFkUkPPrRKeS4oVD9zjgXeBob8H3RCFctmm0dykr7Fko69aHoyA7
auVNqmWQwZyNjfmcsPY5hSJXUCFgX0emv9JzDAd5f+qji2ydV5EfdA3z32Q7tSrzVvSbrmyYY7N7
N+wPuYM6yDEt4BM82pRlJ4FzlE5KxEw9o9ncF115StV6kdaMCpxqrgMrvR/94OLWyhPATMbKO9Uc
lk3MnlA/FEM4Lwv7vh7KlWghl3I8hOUF9nhtIAynrrb2PFb+bNCgxjqrunTxPouTo8IjLyCJNhfL
LNcJgBaQ11uNSi1HcKhpGCMTu8V3qk+QIprg6WZa6hoVPZa7sDqt2RnGeawAlWlfg5zpcEjqtRGZ
SxG9Eb062UP/5HshYPBh0yn0TXBIc4EOBBPRIIELSzWDG3Tzsn5Qiotdiflo5VSCjFs1a5cV+r6X
aYANaHKDC6RAJ8cLmIHz6KutzW3CctyFbAQSkR0hJWkFcnQPayTREJ2z4aoNL64SXEG8WlCFBgfU
WJWmTbLdm8fWtVVES3Byc13Zh8pw5zT6yYwqmB0krxOW+5q1UcKHcnRJUkbrgYVLQCFygJ8+dzkJ
xnzhU5wlHXWkGAJmsne/xm58qVodyo+1IggEbsq4G5XxyrLtuZDu2lb7ZYCdgrx9fLLt4Yq1bYsQ
AZo6NWt4M6JcQLXf54a+CoW2HJRkUyXZFcipJxr8+JR2yBBuf6Z+YquonJGbfQa9qVO6F8bIU4jF
kpwiCNkRwyekGY1FXNsbRydSLp3H1TOmEY/EdxfTsmMQzGtGsStZgitMiJTMsHK6s7W7hMsvm588
zr8aWHlD6p86PPex8De56CPyHRXlwP2DT7/VLFGKleuyHEihnlTt2m+M2ygrbikwX3eeutVyZmFb
sumsKWfK7WRZR/ZKSn+rxiBSJJuVqr619ZGce7ol6TUzMKFA8DmAmlp6nrj0vjzE3bAWdDRwlNJ5
2wKi6O0zCjh4VZoz0HP2oT3eMc90M+3/cncmy61jV9N9IjjQH2BKsG9FiaIoTRAUJaHvezz9v1D2
b1fdssvxTT1xhSvqXlEkCOyTO3OlW7Uzr0JyicrwiKkq7KSZYr6kCeoPAP6Z39pcf7RqyJnsKHRr
ln11TSs+XMO+lIq1skOSoa4KD7kg+cfNsXp3XflIWeNOT8K1W8unqp1A/wSIC4kOBMD4RW7wInkL
Yv8eNGY7G3Hr1hMRC513ZnimQ6HJsk3EK4SZYnLC9rM6ad48ZeIwKTcpw9BXsSSfUAzs53aKWy+j
eFiAHl7EkraSiQH7JsUyKusywjGRWp9btAyKYlnWGfbBTrnPWG/uEK9txSS5CioP61pBYc+9FR+F
UA6pP6VdilOgaSsfxcntcD7YLIkFe/xW2MsRyxTHBfYv9SUMw1cZIa0wjd2gETGZ7Dtpz+9hLrKO
hxFJcinvH6XNQasdplKrret2L4XR4Dwv92ruEnVoF4nxkY9wTiuHXD0WaWuXRW95c7SHlwoLYdI+
aAfYDNIVwPFcNNVK1cxN7W+kMJ1TDEznfDMrBoZWqV7Ydf4hwvASBuPGlngctI+SvMRCqvSd6dlL
EcgbnIebDuOZgt1zamBKXPsOtxsEAKJVZ/Asuxj6yVbPOjdgnTxtbycco6kE8y+5GOeV0c0qVvnl
2C6jfiL84A7pN75NoZg1pWwKYO7VEpLEyhvXtkbTQhvuYhAJHpXHgZceeg1FILhXA4taWd0BPH4L
x2zp9fgR5fY6Sule4SGmR6ajdBS6tHxvQ10+Kb/J4gKCqllcI8OirMUHS8ojglznM001r0P+JA8H
+jaOfz0jGsa/mds0thE6Oz8hhPyrlVUeBhzsOccGvXQRfbRrUrm9M6aYZlj77ciAjatojA0+TgIP
WOCWYatTG9HyFLZ9E0kkVoq9WkJjidG3l30FYXvIsYC7htsvpE47NVFkL8gkqVAu8Tm8uRaaFqCS
GBon/zM2ybqjNYr0FEqIX8uvQ4c/XFgvlnxRJN5228hrgs/DLCAJAISCp6W8izHQBTH85xgbFhep
DXtXzlcZ/4kaJ+0qIVjVdM1nHFbPpMJeeru8BESUmgzsk/ReSltLxfxpxPM8Shwps5xU+bZZ7w82
mapA2Iuws0HmKPu8kk5pgGVF2BBr9B0c9psOjStrs10BvFe1I6eK6rekMC+cy56EmqG8+cmL7xlv
WdJvROlveosBkTQCOH1SKPaXl5lz6AXHxJK2jYbmJ8Mz5+vtakf0wIrZN6k+yeaDKf7EjIl6AOhZ
+WwwBFpus2WwwsIFS0Zjud7fsuDRlruky2ca3FBW56I6ElxeRY1PbUBPrulRh7cmUjn3MW43sN4a
hJSOcFAjg+/mW2wd8/bRuQd0Y+4t197LF2GEC3+h6wAW3QT18ZOyD3G1+5spHq2YJdueG40rrzGg
RACRh0+UcGZ6C2R6NquSpf4iKVBuhnlX5rOhwHszNjTxxCl+TIMmDCXO1qWZwyd7on+PjxhgnA/O
LAXPlWvlIqmqcw5wYga7QeUfej/vDZYp2E/B7uSApi3eObvL9nroH0qFh8EY8t118V4cdAI7rcAr
VXfcgtCOONh2MF565gtD4tdSedqZElwaZCoGawd8zkQgOmk5duWi3cOmIlEMAqPAFRGpvAr9jaqI
Tc8CxsVGqCqIPAUyeqcs88Ygy1OwcI2lGocCFmeN/O/oNWs1ApUh0suUNLH0o69cJLs6SC6irHbM
1JteHxinGCFmansoexyb/OmFnRBPwqAZ8WKjeFtrTJumNfe0eN+XLJZdHU+IuPl2shH6h1opJ6sH
EyQ+VeHvMZpO793e1MTTWCgHYpm47cSxCosXr7GfJwJjJ+I9GdhpAd7PIpG8F8ZnBQNblt5z3Nn6
VDfZKdsyJ3zR4GCJiON1CIRm+MGG8Unm14yDaDVO1pJQ3isDk40WL2P7Qg0V3g7Ah4nvH1IbPOfU
lglrbz8q2qsUxQtDJiUFlo1Id6SSS8qw9fBQ8KkGt11gE7Evfrq4AVhAOIfjkNw0R9Nmh4EUnwER
/PBTOt4U2vd0atKC5DLQkggy5LkpSiJv2KWY9/EvnXBqYLIgW9MHyYoiymeiYmQ9JzAQ3lcUVK/r
DhLsYbmVoN1gsYAMzl6GQBk/YmIT8iipPgI3fxRaTUmdAV0r7ua6vgrhkFC9vlJKvKdZha2IGtjt
0JRPuhwvgaS8dTLud5rYZ7rXfg1ysmugLw9pAYw62buxYD8YkUN6i5TnXtyKNNpm7XcQlHsXxZgr
dDMo7rpvMhwR+GtGGgz66NTK38FkZZTBlHXSeEhvBRK/L9BmS8Op+GS5FcXX3A4XlQnfJqBD0+Ou
16sQXpj0zpElZmw3PhPkDyWEJ0FqR/LFQqpl2Fg/duYfvQ4iRpXim7XDZV7DLHQ5Bbh8TZq6dUTY
XyvVLWb0mmKVNPNNwGZhYKKmuPwjsFwSW817qvgviUFHN8CUFOut7HnvZEuZiiiZkYpsE4plI3U3
dQpnlJp+KmT3FGvSWlYYlI6Dh2vVPWRMbYLlQg/J2ICJwSEt4Yuh27T65COgBYIBUoVITiwT9G6Y
QVAHoHUoSyylHF2b7kmdfMD+2vSTAxjKfQeIPEmwqePfkvB/aDk1JcIMnFbmgDcC50lfFRuaj3bu
OrKVBtZTigFSOXQUmIXsiWda1KYLFFyTCCPY4yx7MzrPCfGgYytZe2bMn+Sp1AyvmdCpuMeSzatk
cxrAlzQz7WwiobNmI+ZV1uds+uwN8VVWa0pXO6eNc6yQ7Sa3fQyUpnU1cui/Vo770WyuxRjc+Hzl
remPp1yJjgrYk1ma1G+Don5IQbvNFUZuf+TQUGJAg/GENyrSEfVb/6mmegQKDvK8xyPC86mgkO99
TtUsji4ifbX2KsvPWs1XXdB7GXdMoLUFJ4ivvs3zbthHIyHnYTEkTDHem1ZS8IvlUthbcN+Rv7RQ
G8srxwQuNQbMbF+AC2PqzXh+2yHIzpwzEBkM4icrk6s3lFIS6wA5OU7xg2KmuYYalMle+Nuc87+r
WxuyIqZo1X/WrY/DpFr/KcT19z/2zxCXbRMZnKRAyBqozf9UrOW/Gbg7iU5h9cLIgTD5/wVr42+T
d2VCHJCu+rvK/S+fCpkuwl+m0P8ugf9fBGvCZL9KhrIp+Le6YvKo5AX+IhlCgC0Nv/daJ89PAs6q
qh8sauWN+sdrkGcMKdz7ij2XgSxnU01IVp8b7ebn1iEFpyhYoUb0LiefaR3OWzqrKXmc0VR99LyE
wr3iMXkSfP1L6lJ6RrXj5FrIzU9rQrTG9T4ighDBhG7YdCkdjrdWTxEcpnU2ZWsBxtlo5K+VZ7GR
rjL5Pe5ydoyslfhJlZpvdE4OflySduyuU1i0STYYIe72PDmPvrEmyjnPh+Jql9YGUPBaioN7ArJJ
Cj64+cCwqrknDes0a1ZFgB9U4lEjjfWW6gzMby4pGFdBVQSKXlhPqKtPWhpV895NT67AnVHp4tqO
JNO18EcEFt3xHls6F5673c0bVTxZbLNbJgY78Ja5JkCPTb71s+YhnpmrKrdWQYV1wFWf9bF2VNd3
TO04Yh9zuRW/NtGbPkFd7WxmtrA6XwHgOW3wkbSMxiAmyvLS2A1pq0eSP2UonWhom4Ym50AJvnIm
SFT+s9V90XY147n63hgNRTbaaz4mHI7fhSk2NXxluyJIJYsd4QCOpvuGkdhGQuk9RzCp5kzJPRFy
+rotHn9ZdXWLHaddB6kI2eGSNx81+WZdHH2o3FH11rTAiCGIld5DcZtVUz1FUPIyPkerpKhGwbpD
RZlRsNWTry17D0VwriY30fjvIy++MFCaautkpsrCs7JFy/xrEiyWq5+SDa5EIbkVyAev4/xT6k5b
xnjlP8d8F+XZi4sHsKnPdlKuch6MPt2SfnwJ+zd5JCBdzoYM7p6GlCjcg6WTEhcdA0yGj74EYNAG
k3PF3zQNelN/F53PCDBCBQax7b7XonkU8DQxTxej7+TDfuovbkJ27zYkTjdFziqJh4F3M6qeyA+N
UvCz3vROLEes/iFpSQLuWKpMo79kNa4GsNfoijhUclhPI4rJqh/GlZ5QsoKmLTulF64VZkMny0sm
2g4uQcjfHNrrqdKlU/2HRsGtp6TVtm+ZzUVWYUTh4APloIDVQUJxFBRIkRyKe9aeGcQo4iGZ2rNP
lX4U4FwAED7jhnLfyhmbzwTseq+/19pw8bFmQSRbghrF4kuGDd/62ApnaPXDCBwxoMKDJ+GmzhlD
OBANNm0LWnu3kTKrslkT6F6EGaf5hnc/bJ3eT4E5RK+mKs0bDuDh6G2HPkJQNC+yGjwH+H5L5s4c
slMX6Uz2z7XCAy+lyn1ggHVkQY+zV6WXJNK3Rn9X4AxWNsClEcmj/qiZDBSsJIGMKKTB7qy6RWq3
q1HQ6VG+lq7LttZa0pEyU7XmScUE7gXtsaHYrWWKLahp7/L32B22pSrtAo+RRCX+U8orA66YXNDP
k+dMd4w56dC961SYCXGv+FZzXvjIChQl+plrd0IV3muFU5j7Y7lvWvjIB/2QCcZ48TCMdq5Vn60v
nMLfkW2dt2Ij1HI3MMV08j6sPpXU2plNs7KYsUqZtj9VJ/XHzsJjT4gZZYERGZL84CA2vnf0AIEj
ZHCaa2q+TDvjG6r2TFayG3yTraLGlwGHX1SrQDLHDRsjZK3KiTUsUTF5vOQpbiLCm9paLrRbZPgr
IjgX6LScvSsE4qirN3wZ4edSf1s+5EZddQpbi/a5iLoTzATb9nH1bAzoCg0zBmdFMSEa62COH2Vd
pm/E7h1/sEna9as20fa0smgukl05wR1KBCP9VaYDBsL0sfDaowYStA+gFveQteo2/JYoDU4pFAy4
XWtFP5eLQ6KOy1BTFoanL10McUnRzVRQli6VXyE3LmLAbHaYQ2cGPB6LCh8Jx6OG3qGLZGF27SYD
ROZHP5RjtrKPYQcTEZn/2L8KahkIHiywfZyygBP0tjN+8HHES9Umg5DlPxZZN05SBqoR8ugZMTRw
dC7jhNikDFshzQ+tMawqLTvHEuOmBA0imFsqyEhAwpyynaF51cx4S9SOKELk7tS8fEm0bmmQtBx1
463Gd0HBEffsENHLOzfEGMzynA0x9bkGguqhNcstjL/RDu5FsgyE/+lW6yow77XGawxu2vjKIoGF
T1ov1eqFePnK1G49AE4yfrPOggwq9HWEb0ozdtBjuSVi1g/76NzI0t3XorOpZZTM6e9uraJ1c5wZ
xnWh3rOetZSZEh+zIf6nUTAf4uQp0j7tcgrk6mB/iFm00n2I/O0YxHuFXEOXJk+y8lADSEWycVSp
Ys1yUH5Bd4TkPwCSkXDSqyyTspp6CsR+zu6SjM5XrKP2GOVvv5vQ/s2mW5vcpX/YQnOjhRVEcznB
SVVXftlC1+ZUD15NfCYbMJLdeC+ilnWm69HfGsCKJQt3UxYBY3+p0hwdkIZFr4/eUoRpeRKWJeXZ
iuC5CaRxf4BPpJOcNKRlw+4qIYdRcbvzVXpsstF8Ckx3pQ/WczUAabZKcS5q6YTliIMFyx4VNBqu
SPyNp6D5/t+ft3EF/O7T/JM5fAVpDBIab8QfkGMM6r/9wX96REyMDBi8ZcpndXuqhv6HRwRrOHZs
zaaXRzExWnFp/GvkFoL+VXq0td+sIPyhf43cgojC5Bc3Gb0Nxfy/jNxiGvj/eP3hDTenvwprgK7I
v3oC7M5rR3gPQHUX8ll+JUpaWMB19smzrX6Fl3nEfR5y81yzXkPjGVD2V3dM7vw3sX2S9Ie5td47
OjfmRbSxUeU5/m28Rf9cfueAicB5pcaWQKubnPL3JPuqUgrDwo3Pwpo93tw7efNunToskmbJ7NbO
u+tmNRGIFmV8pv/AKdM13VYlkKU2vHkIk824TU+mteAgS7jRflBGtyxxziE27mTnlvx4V84Gs8tz
O6seVeyMZ2S0trypAIjO3jNPJ9r7uo/21J6YJ0cOuoPTTEDbJcn4IlvQlaZrRKjgrs/14im3Hh6E
LtBS4wLZOfQ5UsxYqSJiBsdhRTrsqYL/eQPpgrxqOL4drVp7FQWO9DaUDyTCcUmxnLBXPG+ZPIsM
4+tyTD/y6B49x4iiqf7QtKuGYZoFrlLfBIWL2S6J39x6T3Sev8k+mdxvZ+3NtF4qdmblWkbIGw+i
2tbjE6sMZBCb91xjHJ/5CZGkeXGPL9Fzfqnu+SV59naf3mxzWm76WTt7vKWz4/Yln5nL8tjtu31+
LO/p0Xqkd+aV/MocGtvzrNnkyQxX6pZpXq+g8+yVS75svxBjifM4CSKnRwx04Uc7qnrx51BGZj6L
Fwx79IQPAzrzqTfQyXqc7O+BxpYculC1owFhTA5I/orYxvC5P0pSfd0iyB3bXnti2SIrjQsNEZmf
Zq6kfBuXq8Dam7B/Wbtow/NIEPNoKbQXcptbAQz2VWzK6lHA7ImwPxc/6Bs8RjhXWLSqD/QILcdV
MgEMpFl1o+9IO3PgC82cx/46TBaG/eRxLzXXdb6sOwt2DUcn6SjRPNVThgodTQ72/TZnaTgeMSd6
3QtmxTZwZ0QdlKm0avvIsrPq41OaxYmy6Blws6Nc3IZbyYU8y9xDRFMVRYOw7jwbOyMp7HJhDttg
y1u7hh/azOqd7QzKUkuw1nMSpcWQJJv2/BuXuuE3W+nU43RfOAPNbqthqzi7aDF9Ohvrki6JlafP
M/D+3U6yn2AVfBWo+TKhgPCon1BuigbK7zrLD+KjE5+JzFhWvkgC2pwKmH9c6hSsct0PO4PamHAR
jnP9HXu+eWEP5LN/1niznJEmjxWBBp47M5Efm73WoE13zlgdzYtfP3EqkM+tvGrkHVyjV92GhTfl
51ZGjm+aYh2GRrN96eKlkn7n6kUkPtSSmRk7NcFWInYon9+CLyTW/nrLFuQpvKbf6cI8sdCPr9oK
176PY3PgeGAtsvf6OS0dda7vtYWK9h1jqiIjMbyq2hOf7CwjYbDh3KbNXuujcrfBCtkXZAT70vIu
orzKx7yf+7ZD0raP1/24KPl8Ye3OWfP4lGsP5U5leUKBGe2sE448TSS8S7OYfc1aw5+NyJhR7DBj
paeac4LkD7NYegPTMfvzna3AHoCHvPDiWX1LribzSq0sTf0jhWSpMMUBPX7hYatY9L8s2nHR7a3E
6Y8mJQ4WzSz7DNkrbfaCpgVpflbXx5ZuTid3kKcFkycIC7BRKvSmW83xKj2PhBOsNaJ5skfFTHPU
uUlb/ZF39aE8evnsftSXqnoqFhnXj7qRn7M1Phifhq1Zp66TEx9IWcyMF4gjhsMGOKzfVcaLWbHI
b40xgzE2EjEr95F8CfOPguhqvgKKiFg4lM9hvdLPXChzy+mMbaS8xjfEeO9e3zC7au9+fYrDndUs
/UOVrdEya6bqwgaFuGgUJ/t0HaHNvjw61Z7sfUN8l8USR0ZH4vY+faNm6a305vKRE2wQHQRW+s14
Cn486yWFVKw6BG/oGXDc7+opp58Z1rECLhD1d1lD6OK70Sx79Th+c4tucsd8RSiQlqFjbAQHq1uF
rsyl+Oqb+8LM56Zxjvi8pzeDo7hxzekyVJ3+UsJzN4vj9JjcsTJSYxbtc6HO9Kt8TZSPW5NuaUhw
CP2QsjA2anzUqCCtTqLj4bGxZwpNOfPyNZxRD2PtaidcswIl1Uw984oNBlLySj6eu8QjizxXmjNQ
BTYgAVGENZ/X+MQ1DtVvp4kdtGQWAJljqEvzM+OQ3pCEnynFfHir9LVaOc5AZ/wqnDnwTrBb8zdW
u34V6meueJRw9O5OfrXjZ1bw+Lo425ndvv8HQOh/WmYlJfdXYx/B3/jPzuBp6pv+3N+nPvtvUJBI
2umyTmJWVadQ2d+nPutvgmFfscGl4iqcHMP/mvks2yAPpqJ9ar9l/n438xlYjHUMkwJlFpLM/2Xm
I6Lw68wnM4hiMpaFBnhWYYT8gzMz6PUBc2hQgerI27mvuRSnCjAauQZFr4jFgX2A0DsSzBEJEh/Y
QdqYOPGMeJd7/rqje2juQjFFW2Vh0iSIHWrkWqsqobW5tF7iNinYlYNgECnLQ3ZGZabvjaZ5jHIF
dTu+dUFY7ehOTuf9SJNrZAzvafeiFciYIV4SlVu1Gf0UNaWVibTrwEC5ofZals1roYZHN8PpnhbB
3Vfih62X+9a+49J6MAns8HfBdc/ARX8lJvVWiDc+1o0IprwLrl3lVAyUw03GdYPBoNWoJuTrlWvf
laxu6UvCukboJ5GBhBUTMulRUiqx7lIWmqy7zU7lS1eNKmMY/IHYd61tbWqPxp2oMGxF0oGtxZBU
IcrwWMGXwvI/cvivrH5puDVcePjrqeR+yxG1N3WDdqcg9o1FsY7NQ0jBlzNQr7yrA6NcWu1nzvd/
HCiBLo+6+ZqCCWSWd3TmaHa3i6rgqNvz+HbDet7IzcIyrLvtnbr+PEjrqN52gvGlMxC5ynTeJNoL
kEfSIomCOdBwpbXkhS+wVJtFWYqP1kzXDZmOYOQsHtBJJjDPrVN979WGI9DB+x4LlSzmma+zhDu6
eHZwjUIEDYNjP+wDb+1WTNfNi5xSI9ElsJAe7MpmmQag0SUoKO5e8aOgsLSEnMoXOl7ohdgN8qlI
CckTblHUy0Dmaejnhfss2me269ucmci3H7KyjEx7bkcbmeRX+5UxhiHDE0ZPeOrl0+OHW6P78KMD
0wLlKn0G6wYKSHxJJHBJb4BMBxrbgYX1/pZubteIjnmyk8E6b3rEWQw5abnV+y4+jxaP5EgJTB31
qof+3hwCGJR+D/8dZoMWhsuUEck2u35vmOYrvSJcyVkStyQ5/H6tjR803mBTlgEXPFwP9VoyXnvJ
WhftqvCJW7au/e2Z3k9DB149huDG+hMt5HMV0qpn68a29Xm+Rz0t8EUjzHWTax+F261zidHapptr
rO4aEXnN50Qx2hTZqAufPnJvaFY5vEn8avGCYDgl7I0nYf2re657/MJ01gkMPK0Pk0oHVqkeYm/r
euXM6t4zdKRc2TX8P8OynYi9g1X/aKyzC2pWolcrPoQshTM4BC7vE2SPwlgVrZscfHa2OAcBuSYs
82hg/EHK3KpYzkwcqPO+3QzQCXzrSS/lce/zxHU5tXTwg0xlN2q8DuM02Iea2JLyHWk2bKlwFcg2
pjysXy04J31P7mye0Flq4YoOqGAN3iU+JVA4sx5vWBAW0kpuhgMowkMTvMeMMk1vz7TKcBrf3Ol6
41TN3beNvYbhTmspzQCXFuSbvgFqYLm+dUga8ZHmGZXhIEGSdznG38X7pqGdu/YFnjfSLieF+jw2
l7L46PAUT45SQJgDcLIArF0n3pp0o/j3OJHnBiphJ19y6TvD0Q+3A8gOdRxDePaqN4PfE5Zbil3J
6OlixDHNghffxYly6ydKHPCmUGERPFOPLbOiUbEApNiTcQBk8bNXfkYSkVSQFgqaeukysvv2K2HS
Q4G4PJW46ZAmEpciX6lbFoY3GWXMcVOmCip3/El3T1ZagEu0tcmew/QVPlfwMSWCrN9fqvg7iXk/
nkca2bP2DsTjnoLi6NHVM70hNuZ+wo1dRh3ub7//aCs+IvmgeV+0KoI7iK8GNfQ5VAu9l+ddtcr5
PYNizqfk0Oe9MNQM0Z0FCpeThvb7v681iSkf8Z93u9es/ApS7z8seKc/+0+5yaBTB0XHRMsh6MGz
/x9ykwJTgNgHM4ZA7UGJ+v3oAfRCVm0QEjTP/Etr0v9GTkkHG2CZwOsVppVf8kd/lUf609RhEupR
mZIsgyoOZcId/D4PwkwErlblXMK6jcGVa3FiZ6v1Qqk+7erjd+/Ov9FVdX6bX3St6aeBXoDWjwHz
VyC9laWVr6DRO0IxtwkLv7660R01S1jQWGm6VmzvXgbpTrO8n5QmNx1BRY7XLiZGUb4RdGJfWi4K
bAotQn8SXS3GoERmDPJja55NmI+wf5Ek4pncOc2Ye5PAiitha5ueV+QgOKvVY7oxw/ZkSNOiod+Y
JdDpirtdfB31fJ9k27/+rZU/wlqmhI+ghFoxKBUQyhRt+uN7rNadjfUjHCAxHC1+QMCyhMND+47/
A0eezQKtI1Uc/7ef+2/ebX4ul5AyFSkxVv7x505kEkRO9kCd+1R61yYOPkEOLfm0VwG2vYabl47I
4WMtUtiW47e9/PVvrk7ZpT/o6NNvDv+I39uamhAmysPv0kZxPghCCRi13XTnVy9sSOi6YXbCkqxP
8M7gtVbY1pb0GbstOqL1k1f5c2vzYcGV/hnLhLbZgCFkEdT9Pho+OlaehChIR032fXXx16/333wZ
SBOBbtF0GTrIrx+UP8KHtGtersbK3diniIQZNXcVNc0hB9y//mHTu//re4OQTAsOFwhf51+uCr2W
y1SlHtQR1USmwnKKp5Dbbv1fIl+TPeNPPwc1WyNPRxeF/QuStg31yOvCYuDJ+pP4t6m9CeaXPZ6g
tWXR+a9/qT8L11xmhqWR3pMFP/OXH2YnuFyaPh8cRptlLmj0ifKFTWRMwbAnRuh2PvtX35//9Y81
/t0n9/uf+8ubaeVaitedtbYOCoq2gLWq2Ge+d3PN3yv4oEXDVg0HV3fmmb6yvYekXuWeSUoryPew
kUohYLBxZ53b9ukuR7d1lfYcWvoV4zUl7qzzqoOcppcY7JA2GKcCSa1WmgX7NkPgBI6qk+WW33pj
rEcfv5hiX4xu02UJ1eEbkwhFbniXMeF4Uwh2p6N5H8biG9f6m40cO5q8RvMzZV9kFrhtyf8YokQU
6AgPBau/frem7cafLgkeOxyBAb/gR/3la6kVWR43VOk5ss1gMeK5wPwxS82PQNLmBhP7oC0H3PcS
ndcVxtfWLTey/sVpe60xzlKA5khYO3U5XXY53GHUQSPOdoOh/JdXav72lfv16uU1cuVyTbGy+eWC
UhK5xv0rEzpFjCsj+IUtG1wzfYBOXLTlpWAHnYOQUNX3Tq8cu+7wfqQvNJBRo2EtzQbE5RjOi+wZ
pBUOO3utdBYs+4pYuflamOxhcUUAql9ZZGyk8LWLwN+QSwG5lmR4GKRjG+yL+MuN1W2burvAR63W
LjZfqNhm6dul63ag2PQ5wvmg5sGRAe+oVtWsxExtwITtNF6hTjNyKh/wtM5FTKtHCziDlzoq5o7R
mHNc/9ZEYBWMGubmU87dTUuyhVHt4/RU1pSCr1KTGoKwe3Ux4AATpcYqZxHqf8kRYAVdIu0zqni9
R3MSENIvjU/RGihsiNV50mg0H6uzgsa5ILmLeic16l3KcyfVw1OeuKfGUl6GaR0QfnisboNJNByz
VVwEG5fzSdB/Zva1JTHv46lJfUAbhFIiQY+nfFf9+tPKcN8QgEzHXaWytMfJzfNg2ZbZNkbvb3Vj
Mk0ttMFm+W7MoWTOLJ1tB0KeW6xzESzpp9y5fNMCQnnmCC6ieBSodaOc/GCujLruVdD2l5OZptY6
bSjVjmcgEmmN903+IuwCuXzOkmHbVD+G8S0H7GF4rVmyHcuF5hFgmljTFijKiYCkOQDgFoIKxiBP
DqOpO+xiF9WoLGKdQon4btrvOjUdoxlvamyPEF6/R+0KxA/SrLYYCx1vOnElDYOTPC7Mhn0Z32qp
kxeJlSy7FiM8+obhfVX1LtGfY0rcYv/BmZKEAAGbfuwQDGvPUbwCgl/0FNvi0I50U8XXjGyLF/5k
ChhlF0Kt69isyP3xxpF7rnF+jVj1SGMPweQRQN2zFEFdCe2HXXolg3fu7Yp6yPpNyJeBVfTo46Io
fL99iWx3k47aJqCpwfx0m+sEd2zwqDc/mTl1yoC4bDKJXm6PhgvrRzU8vC9ibrUs2ApM2rGjg3jo
pOyF8swNpsE3HwKP6Tk+jn+KLAjciZ0b8jALa5A1IIsLbd+Ll6ZgxKMfiCO6cs44vALRnbdSvEKg
2RQ6h6/iqky+qIB+nSFy0D7InTQXGpDnatqsBa7/Jk5XiQ0xpnQWXDwTokefS2wtTe3JwJIUZT9D
d5GgZGTYTRQUj9LStlEIWEJ1pZdBeoBsaKubbpRbkuzLqOjmI6rYGCtzPxnfY7FldUeu1+47YjLx
Xq3DRT2FQNrhbhLLtGNzodskd5lea8IQCu4A280R+OlijZIGeSK4NiYZm6nHstXrU4VEn6lQIjxL
vGVRuYwp5PVjm3+J3dZvT/Q/wxdFEi+5duJczNwyXtT+h+J7Kzkyj0MkkOg93anpL5fMe6hAjy07
jqNTEniculdf66C8UdUGQgezjbBfArz7mdJeRu0WphwBUQe85J3nGWd6qLtdB5CwnruY+fqpULTu
51b1LlCFaBa01yLPd5kPLCUsTeCbarb1IWyN5rvl4tKOw6d48M95PS7oy7ikNJcMk7OmiPsF6Qtw
xCqW7mBZBfZRbYx9noabIocKZcAiCDFtFLAPVq4CNskj3e42sWOXk8cSx5pfN8BqKrxxMjdtPDnd
u0HuEuow4DJlISGleVq6kgd9QWfrUcrW9Yg5gly9h8sE1QruiqvEbBamwGD945IgGDvjPNZfJHTw
iVNbXT7RErAXGq65kXRoFm2NAhOcMDEWde2VR+gyZBcsj8G5xvDsak9dhZUrM/YebOdQG+ej4HPw
VzpKaIzLq+DFlul3CabbymFG86QeKtT6vAtflQrT2sib17wjGhnzQMKgVmoWz4JxNWpH2y3P0oiQ
91Za6tzGv87Z3Iv3HnGZPKWoxW8fDSZ1DD1vdTcsikQcvBALf6nxU1hg4sElwCkx8ST/j7vzWJLb
2rLoF0EBb6YJIL2rNOUmCJaD9x5f1vP+sV6g1BJlnl5oqpAUZIRYZDETee8xe68NaLqBHdWtfHRK
WohEN8pdWY4PAx1R15m2rg4vovKS+Iad6l+NIboKw7N5VIBGLZKHN6EmHVP2biH6vyJE1Z8NDxoc
FpERilSN2zTs7r1lOg2i0XVjTme5Ahw6WiYcKPFkRAreVfKzpC51EAOBraUNtOtcJVWsSFG2W9UD
mOqVZLK/sZR5LkWzQZDjG4F9XwN1A89wCzosZ4lYhwdVJK4Ea1PmAG0mlpIeIdc7WKrTTs8474VI
fUnZPoONPcLvxE7FPqrQ0400eOvAiztbC4oVYUPAh0gjx+rhgi36jloMAPOU3r6TiFQs3CZhIqTL
S01FioZ705rOY6R8WSW2GDS0MACOE66BLitOkyG8WAS4JxldaOMBnW421tDtlcy0O6V0Sl5OyKS7
hiVdMWE7CQgN1ftJ4LJMV0WkgVwnQIGtTj0WB3YASz2sn7NWPSkh8ll4D7tYVRHrGamEyoGOWBXk
S1VWumMg/NxmkHs7iw/tFOUVPOzkHkTTniHSFzPjaxblBFdblxSjgZNJWD1BV4SzfigZOaQMDCuL
oY++PIssJVWPrpmUDiwPzFuucPqQ47jMmcAN4es0Fs8Zi8OJTUFgSFchwtiRXQoTGJnor3MN53/Q
beuodqoeZLIgLdPqM5xQQw7gWnVt008KuL3BRr7N+yDsPD76GVKwRQolV6ZgtDRwE6CCjjOYD/E7
8GXpZUJWUkfhgxZORzFjOJ2DxEwA+Aq1fqzHgVzMTYmwCoPrUk0/iKtfSMawMzX8n1bb7upwpuUL
nrpkbjz+l2btr5ooXTfleUeEVl/8Q3+BMpBwBYMyVAy4HoTPkEW0apwURghVpLmj9O3vS/TvDIs/
1b1MQSzAjWTsfRfl/9A5p34nZaMObrGbP2unUYscj+K3LWK0eGF19oN+VUwk72CdUnvGtkMFiDuf
9iRLYpJntB+AHa9xbWpOlLx2ORuXtDqnSM7ANCTVLo4RVXjGxsKnnjQZM1cO0EJFFImUfSPJLFN7
rvWK/bQSv5NNthACJqOaSbBA1txbU0dcEe8sqAUAyVkMNZCxEP3kqvr0X16LefP159dCkxRonGil
Zjjoj1OEtBh9nSQ5egD5o5RkR4gACIifXfBNAEESdsKlJkmg0a9dcJfVZsVaZQ3JB06wwEf+LoYn
rVgD118TxrAyUuuI+BT1AxlG6IYMBkkdBXJt6W8SXEM1Uh3Dp8UwjU0XsWRTzGs8QfrN/OeBWn3R
kp+Nb1FIFV6R6KpotY0r3q5KjZCnVKNgHl08AP+lsf6rBhcTiASBlEESho/fvwYZYjDDK3kA06k4
hcMzowN0uvce4ZSQxZe/f8WNv3rFf/jT/qh/TJpWNdqOj7QaxI6fEHvgYWYnyb791qTVQ2bAeTSw
83ZmvO1rnkjZXDY6ilqibxdqIBKWwU0V+v62Nc/WcGnr15TPqpX4a9IKG4gQdAMmvthpsNZ6Pbpm
SEAJmgPduAW97xL7AIckXZd5sExTdpituKpNwSEKiT0ZrTyQviZT7HCmwxuGk4zjCbMiHj7laUL0
1JvpTSLoITPjtRRD38L5n6a8qVPnCqn4oEvqRLh4hpgTP2ugkV4T66vYL1jjtKC7RGD7mAtHX170
sOblwNpGvbeVQKkFKkkzxkaj7hEk79aH+kPrnSMJUvbfvwl/QSVi/IzeWlSB2jFQmbv4H4+AqbHE
SUgZnokG6LY98TzqCEw/hs6P0b0jx3jIKTXBN/ILell//vtvQDH+anxnoWqUiJJCCGv+4aGzJjlv
p0EbbECQMlqwZtM1Bvy3eFWTymhlwkPaBbk9xuK17f2NYXSPUpe/Ft2wVfqKpVDPPIVUHBgWUr/s
epBO5GdOCAiz81iJvRNL+VtDt50O/rbQkVmMDXfGxE7MNWtqnC5PGhabmTWfsp2dTR1qpiQAxOZz
B8qKQImdmYAIlMR8IDMEOqlYor79EKG6NWq7I+paYeSiZbRa7KUKYJ2Kr68hZ5NPqXijnQJsD2Yg
iBG02zFmIWIUwbvWxSeJe98UmlPHFZRF8lX1kI2nmo54VzK3VqOf0yDa9ug3BN6kBQMfN9Mvgyl+
RFb4jOjpXfLBMnDq3lqikbu4XMRVzAmcfZS9gU4FKEceEf6n9vdM5G43wjXTUB2Fz7iR2vSSz89m
TFxA0LBvxQhQsg0D1Is6rDmYOuXJkCmuOqbvuLmBRiJViuTwWhFfYAsV8Iu4x9zp1bcoF77V2riQ
0fWoqdpggyaUNSUCUlYrxxrEfV2kj90YfrDaXHtD2+BV5wUsdQPOrTacpUi6Ni3XKzt2pgGJXC9b
kbBOXrgF8TTI+0qnVS+C8dxl2EHQ8IyReCeHdKOQDN32+Fcj78mHyaHz9ZG242Oq1dYph9g/RfKX
GiInC6qLn/U70xSvlcmMUrTYy2qwRskbZCcxhKGNtXITgirSKx/KfbsZlddafK2jAHD/a6hfciI1
5f6zaxNSNnZxqHyp2mMfvAzVs4ZCMRARVI0Xjhy1Jk903BdaTdpA4vqiavP4k03PWN5A4TUS20jz
LUYsFDgpyuoYUJR1ENqS/GD2lHP6h6CKbjn6yNA+VT9wSU8hleRTNcgupBx0Q8sfoCmQH6X4K6OL
D57puzAzr1Fsnum1nFzEDURC+mYwcatOlpY9hIyG5NjnRle8c8MfXLWg5PM7w2eStcgCaPVb23Vr
ubBWnfymMeSS/BezflS6T0RPCpV/M9bXYpRPvscQyl9VuudkxbtPg4rsQz3mqQfkxA2MiLNDPQp8
NliTs+TkVkdgoCO8DXqlsoOO0LSx3hveeCVMyM3IukwEDGld+h4LI29w5sotGSQEcjRh/j7KzBIs
Jb/37Uoa0qXpJct+1N99UdlFnnzrGIlCeiDg5Jsp9peMrtjjZJOiaMVm5pL2wxeTtJPStteu9e66
3n5Ar6FNlN74XSFR7kBIrPo2c7Mwfa3leFNEwQoSFNSbkVnYBHHfQ6cSBm+lYZH0FVzkCuYULFsJ
m1tp6ifN7C9KTgUnnzvLp7HYhIw2465/kprPvt7U5StEvWVL0TCRnXNnTqV3Aj8Oa62DZClTZxoG
1iWAWi+BJsBLmqEJwa5k0jMrWFqlW/fSt0AWlmyBIE75Kx1lLJXblH+2jC8nHvOgQ7WnLfOmORQz
4Q1RgVCGdIfMf1GU6IhlhdK18LrXhi1GjAvTXTiNAIgvSn/TyMcsoxXE6SAguexDxo6ZFefAEyFg
iOhY9ekWMq/NScLIz0p4DuVBx/fD/jlfewKew0HkzUs8CHdmTRv2/cb4d+vK5L/Vlf0axfj2+Vcu
XnP+6h+WvNzYlkyJqjBP5P/84Clg74fHF0euTob9j0teSnyDO9Zi2Qu2liv4N0+BDuCOlayu4StA
lvZP9ryq+uctJJ4CQwaJKbMLNOZv4sdygj/9F5awfpCHUya8dpCkmYzF6xg7HJRiWXQHtI1b5Tq8
+HhWYNvYxuIZSawdu31uU+cxeTQgy8Sug6/Hhva0l/NHzPDL8JH0YyahGmb/pQZmJ6a43katxbFy
xriG1Xw4NyzVOGPxEi3ynbRJRTcEmlyTloZFwbRVsqbAJPmYORPM5UxBTmZ2FMHztvZzgkxzyaDb
bpbmYXqPbsmZ0oB/MbVm0rJlTQJFCqhJvQDADHDINmKbHe/SOKUuShSIRq7iLN9gXhBBtuHQCFa5
shn4asOdgncxAm23FJbTSeIfRF97nPGMOOxieTtRBFxRtqfdHuQMY0XwCmnmQOh741MvH7RpKT+G
a3/H/21uob84KKnNJ0y1MVbSbDP/Ql/hlEd+ocDQ2yZKzdDcs2FXCaXrosRvQYAzVkwAbDJxZTvc
delBcMM7uerpAt+C/cagbtW7UrSPboz2hXfjJJVMIN/NVdqv/ZLX3clqhg8uCkFy+XScGtvpUiOy
ahieaHYDa12hkIbUCBXRznbeQnbuAiKZoy5sNLLfsTMj8mZVwuFh7kuavTcErMZFfuGaNy4kxXSS
2+zGzu3WoH/PhLUFi2GHFgVNnmVjMxUwNuv5t0R8q6fnwXrxMogEZP5NLnYJm3cBHyhqc6AHTUko
NgiMBTtIugeo1qzobE06D+amIqaZFRSAPl4Fvng9AkYvAR8tcEZ22/xd7knBKxYY1Urf1VT0WQK/
binjd1hHJQDiABm2Y75DfN83IgG/N0vaCsoyRmQQL7X2nqDDiQyG6RDs9UVD/AviJYj2hyDDsSGy
VXAmHmIsA+LIqJEeg9mJg4y/4rnpyuKpRqPc5Cupj7YxuwT7wlIbGQKsG+IU/FW59/cw/E0JeulC
zR3NxFDJfaV09+nQSK6y7bGjVKylghTX91bXDpndd0uP+sRBLzcshJfHB9y/sx7bNnih/Dsz1vqE
ce8OLiRL3Li9qvpK33mFY23qxgO95xKydTBRrl3qq0nA0oLwc6wA5htKPH6EJ1S9ou2qXsV1f40K
W/lkwFpa57K6lOOm64gJ3CiyLaLYZoS6x7Wea4hJwa8ti3elX2gzhcZBpc0Iu+J19JYldotaRpvG
mihYRi1COxCtuyC9hFyJU70RsfJDmJTXvf5AfnnCJkdE7Yap+gUiUK6csNgisH4zf17k/6svIsP8
+4voW/a///NnU9v3r/r5AjJ/0nCmzaAGBDY/C5J/lTcjFFINDBGiJMra91CT3wTOKJhxVM7eNe4Y
VAq/3T8MXAggkcDxkquCSe0f6Iyk71Oa301xZtU1vjbuOY1RmTk3mz+2s5oVAlChBfS8IkUN7C8t
BSsQpdhUBmBHWN00h7zD3xLVmr6oh5HF4JeiFrsm1ZfaSOvNIRH4pLSKx6iov9ikrdgmwliAVg6s
VcsIpwoNGpp2H5bQkrUkti0DWJeU+LsurRAi4ODmaCjj5EGQSVwMidxpPTxrWDCXxOyyDpRRQJKr
YOKxKJXVhAI/FNqdn5uJI6j+2moOZBoucrA4hvKN8LaAZKGBj4m6VrN+kwTBq6w0V6zUfHArnN9Q
nzwDU3LOgaJI+Cz08Ivpw0rSPnxWSb7wTlLkQq9cL/7QJx1lclFvR0nBsx9tOhUlY/KYRgHeCIzh
WTPtcNYzkG2bhvm77hbsxoA2b4X5vAq5DDvgj2iZlSdLGh/VxrSHZDrp0wmKGuMaDmxM14WnuBGv
VhHkmynpHkbsMFZItHo6yoDX3kDNrlgZHf2pJCqDKpeFd12Iu9JXznU7LE3Bgi8TzGirDgLcZSzi
E1itVzkhDaRos7eyZU6b+PKB3BHC43qAOxJfzLthali5IJvlE95pI+0eYL0amzEzk1k1y4ZElp94
U9nspKa1MGmMV5MsL4OqfUaek/0XbcxfGH1nK8D8yVBNdFJ/ZJsYtRi14oj+EXntK8eYEYQkZ1CW
BJAE8vqJ2QJ4+XatDukpDIpPa5wnRYLbFHi6KgITxnOGA04zjmIQ0J9hpJ/l0OkcxFEsBWbyOvwj
D8YGE7ub4IMvxKaVtTjhvHitxay0tXLFaGLb8vT9y6vxWRwpMfj8z4LLRV5lATiJP5yD//+FvxTi
2k+SZqgi+jb2ed+lk7/U4epPuglMh/IcwC8VN1P+345BmRg1inb+n2rxG/52DoKGNw2d5+Pns5PR
6z84B5HYcc797hxkwchcn2WCihflT9NsSYzqcaxYEiWDcsqt8alPG0c1n7Mpbhe6wn6oZSw9GYxJ
AzW7MIK7yYw4YGs2G7+ieSNnstHKPaZdDAro5oxF0HuwZLmB5/20sQnTjRptoInp1sH3zpOFNStz
qqYELMuJo5t2JFP9Nr66EAQoBhl2Sx1qKVbM+SSoNO/qVWWIUxM0NmHdfQd3wz8O+Ii1EMwzCGRL
2XQkz3VgRrDyttSJGsnZJOcCarEIP0p2ClKSolnpWDAaZWMI1UbXP8byeYbomc/y8ImQMxhWLBWA
P5x7bU0wGz/JWaxZ5yI4w2KsfYyDVkUk02Yc1km46TGAWPpGm6UVbOrF/UhMkqk+TSoThE1IMa/H
V8xgtkLUzMC+jVjztnHxrIUAI+S5x5CWQ6IdOrlT3Lgyd6ppuIYEAWhFnOIENloy9XNLRMU0fU7S
DjCGJ1yS/m4x09JrslI2cYWRj7FJr73Io7xXm2whsLllsLVRjIeGwdTwYSEuqdm0NPEDfJs6eJwB
aaGOSa06dsoF326s71kcR74Mz4Hld1asiuo26K9j9sSmYzNIglMsDdyLzC4eu4pYZ3EzkQae95sh
+5TGS5CeiMSlz3J9xDZJ9lCnXwZTrVI4q0aJ6wUgNnv8gMJa9NPViMSkvJkooQg2dYJQ2xMYvRDx
Yov4OvvxVDEalF8G5B3jfQRbqw1PEbMY9aBLG1wfuMhr9eyVHyMHex0fU4hpGiKM2QBYDItRi5cJ
L303zxZeq4gt7ogShHCfQ9I/auY6VDYeUaHqWB4RFEC8bP2voOzXpbSJPSJlrol5Cas3H/BilKw6
5vDaLS43uXQIAx/BREj+OUUDhuLGc5IZjHQLOlw6sAMRcAzRvm0fK5iB+d2nGjD69yq0m/LalMfQ
y9wEl3AjXlXrqxju3oAcwCLyJMA5zzp1ZLeZbEtapApSb6WeGqxI5P34MXp8MAyHsXr09X3XvI3C
x2is43Qdm4/8Ggsi1QiIVTkG47pC9B9LjKPEez/cfKzOeXnTh5eOIDJJTFdDxooq7vxV0GxSv7kJ
Q9wxCX0uoSpGowNmX6ACaqZPA8h0XNf7EnxlpCcHI+f5CANXwcyrQUEsxdzWzfYV4jKLwEuYG25j
cKVU4kerMviFZpyKuGStbYiFqkEqLU7j58wi71Ec6OicVbqlpE2WWYfgmaGkNzsiQhn5DcZf+FCh
358pHE6dnx6UOtpJLZ2XivtXEbDkP9FPXtQ0BP/e3ETSsi0avbpkyFYEZLVOGL3CcGvgt09K4OQg
+WUOrsnvj56q7yY6wCzGNqJxShQR7lZLuIZTt2p7KoNyVL5pdb4KCrZHsRQwe1cVJxmiwO7Gligm
gYDuHA4qOiHmAqboEzTg76lCHszgFRmZnU/+iR0ubZOgO8mEmau+Zf0X0Vs7re1Z4NB3JiuUD05T
VaQaEIItboy6ZVeYGU6Vt6uG+ZhfKlcrSoAEP2vGNcGrnWLvSqWlCVV8CtWlajE0Lq5Gr3/rANjH
sFGgJtE2g8gUVHdK45UkEqpNP9+yhm2wFnFUa/LZA/0X+eSvNvFBScq1lEqYp7Ga4TjqjcG1OiKT
WohXteymDGWbqXvKxQLvUo4SXrj3RX2SmsdmLJ4Kpd0kGPrJbNiw9tiE02czaBep0OnikguX0Bo7
0oSeLc4VDM4ljm7VaKHBiD77gaOanMrgPuqdXcOsreuvkXlkhB42zBI+0YZ6H3NhQ+BTI92iJHUI
5XISg76xNdJ7Y+oH1QBuNbXCoi+pMqNmO86erd5KnZYrymMMO3HMpfTt4Lzwwdsp1qZRItguC5aE
Mji1sKkQFIiyawbQdN/1Sl3W8+PeY+mXjcsgWocQW5MQMFzJ6WaHAWTNSIixSVYtE2f2MgMOYjbR
rRIjrEnOQ9RfWf2eSFL4VJKn2Co/lSle5wKc6RC+Ts0FKY1kYUfHAZmblscbbJdLSfGWVis7IkHJ
VkcQRMWoZdRXmfepSrTm2r0nLcCOIusgQUUYvfLbrFDAcv8QU0drWe0mbbeyUv+MpJKNLLlzHRcb
uP/UJBEjujZM1yqOXyXhVhmZiJT1oYevK+veQdHxHPkpMUUSScLMICYytAI9JvRZmvnJS28IgGYi
EjHC+t1AZaGU7D/7rUBSQXtvWEwWq9FUiJ+fCXUlS3AdYBiMibrhysqvCTBZT0GJgqgQF1IXbtAz
cERH6wCWGRHwa6makeoTw4AAQn9mQPaacDoFg3XRM+Z1ZhK/C14e2bnn+Uhbq52Swr9jPpHX750o
8BJp21KUT5Uc4OIYEkfkkx4n2q4wY6eEw1dEaNBytW42akmonm+ZD63BU+83HolZrGJ9dLK54D+N
cyCrVMDkroZ3TkC3UaIHq0w2tRo6mUWucd/tZfBUkSY/THMCGbYarh8VM2kGWl6CO2QR19QiaRHF
7mdhxr97sjCHDP3nopo4Vf/zDxU1Um5j/qpfR9v4SLAP6AiwyU2dq+Nf/UuWhAXJYlCNiej7kvq3
klpTNLCWEh48xcKx9FtJrf00q85lUWW0jZkJ19E/KKn5Hv5YUjNV4LfBYiOjEv8+EvlxtDBNzD6i
cL79jO5eZ9VrFOUPIx46G+FObksgixcjRI4u/Kg1er2hX/dEv2TqV4gRLg046ZnSGtrRDKtTBOVQ
gaoFFJhhHRvBUntWuLhVOjlzSHcyMJG+u4Qy9Isiu7C5oUAZATbIBH8nMcw2ltmVd5N41FsCYSK8
x4RVp620kS34NQRZK9ZjJCTXnI9IZ73OyOzBAj8W5stcnhg4KnZfP5oBsNfeupRitCfZ5lKIQL/g
tXhlQGtaxI5UK8DbiyfykKqK08UnETQGIBNoe0sQt5OhbK0ahfIY9ZzncnLWs/xNaqJbp9SkGYLv
IoYxoehPBNICCILthJEM6+pYyeosU4+v9UhTmugZUuqY6/+lUOLNiO8y4L9cgGhWqTD3gR0K6BvV
dVlvLUIa03b8FLRDRRVpdci5NV/aIqCozUegyoJoLsP8zQ+th0mwnCHjwA2H9di+WzXb2xTUuB88
yGGxZSoE5rGw6HKuufnEjrX5yDRSQCtTsr12M5XJWeAqA+W+TEmw75p0U4Yk12V+ybo8tWumPRK7
gQrrSe61zCaBnejvHRQM3ns2CMWjJ80BFT4AMmbJgWdn87kXFe4stSI7HlNtYZftRfFeFI3kt+g9
bN/8+uJ7l4aFYcF6ldj4hki4Ei3aKy5LR6oOoXw3SQshF2fGlSQ8HqZyU7jvdCglUquDfCxdczwA
o3a84mqiXI05SOWciTxxGI2SO6w8p4LLQuL3Lo+TLiwz794JDmple9RhmssE6llHcXwTrSsvFv6V
e8N9HklbUghtr07taqg3OuF4Xb1TJHLW41PttQ80xqhFVPQUwXAUAc3zfTOyksi+MlgcjjXi6SJw
R723kMVMtl4JTlqUSPfSBj4z9nOv2kajdZYVugupRiCmVF/Awh9HNNIBjZPcc8vrWF8nOf6S6fCS
SttaA29riYNVRgsi1w9C0a9QtfFWaPWK4KKrxbSJDvxQGfieOesLZn1ZMjtsWKeoHXpvvRq2nhay
5RYaBRV+YC0L9RRGGy86VxGFFrRnpQdNmsrysyUYky0ThKSS6ofZO23rddgnLlB9fIbSvZIxb5tG
xbC+PpEC6ohaiR8RBgl5qwF7MDTC1kgFTNESmwQbCK9jHC2NcW5pauKU3xgGuXr6EQevugXuiCCe
kzBsLCIGRE84hR4BWyE4cE/FTwRmWuqMuxm1+wilecbHFbhJHT9kCfi+NFuLhKHUTcB3bJHXkjNm
xyJMqkphGrvG+ihhFnSoV0wWzkH5KeuvYBYO3JXr1B+WUvRmqE8K51w2oaxo+gXhSNseypA/DKsW
bCIlkrwaqrM6gIsQtoGX3Vux5uHVsFqwoAjacx+pe4taN+OzqyXfRkveGZynqgzmHHNemZZnDc5P
Uk+2pMZHNcwRyUP3jMSb5tcvppluYuJfG3DzE1l2Ad05xvABMJH0nUIWTN2FxYnd9+9p/1lJww6X
wdE3y7UvbyMK35CufeAP7azPXgxXCoYGMzKODVsRudOe0+yaWSri+MIBaGuXwr5LSqzuw1GrAjcb
kKzW9UcsoaEvlKUXSgBwjIvSa7Yih5ta6teqRR5LOiDQ1pdBLG1LTv2W894eQ/FN1XI7jF+JYsDO
/alhw++CX6xx/+rKwVSRfP3nymHxLUk+q7b4c/Hw/Qt/LR5Utgj0G+AJqBNmHduve3FZR+EizuNX
C6kbBcdvxYOhK5opYmCVSXP8/V6ClbnGv6KiA0qhGPkHxQPrjD8VD7pBbixh8HBeqGCobX4sHtq6
7kY/m6PqGMPb/ACFi8hBsbbFT34+9cvalpXdeADArseOsauu2voWu5kT2LBnHevkf2MaImKr4FDD
JqFu9ekbw6m8sL3HeAccZKk49YIwojvS3JfKW5cMnCXFCQNwnZs5RyjczDSxp/ypfkruxUHewckU
zvrF+5ZXS1V3Rt3xPgOWb8ydjFsXvQmh07zQnLzKBjHgNJ9guDEvHOJ4FnbsG3mfRZiaXUZCy2Rf
NxD9vyB8xNNaHNeI5mpWn2xLICrIT3Jwms78dLpm9algcqGKla1mW4x+6rk12PpC7nel/BAbnJML
/qFDZuiXfAVof3WnZoltQgtbI11x2afG1E/1oaQ5NLQGLvFRMi4i6z58AOaWFXnBEK5vHAwfxESJ
SHOBognuULgTqcFMQ6Kb2dv5cOPFZtBXkD3dAqxwwHSNDpOv6Crt6nu0JI/6U5ouwXQR6ZImZ6Gt
6aXfMUWAHXxNeX8gWHCnx3eiB6SntL9l6qOA+zUny1d0u4jlJhVi03yLhne0e9zYwo6dZSs9aOo+
l04BLoIOOvF0ypqtJpzI3PNDWklW2M90hix7nexNGDFbLKyLiKBqrXP2Pk1vkEUUvlv+YthHJh++
nuSk9XZ6iGkdwzV9yoCHLP5GLNn4CerBVtZ0MXVlYxr03nU8XSLDxHX7qeKJnggMzi8BWRLWG5Zp
hrmBI3ZYAW2eCScgbG6hUNewbEADOCY74CGM6liKcbfZ9R0JdyA+pQB+Jv+OhdBs3pn1kq4H/ush
rclMhJ+X8EcLDG8Tm8yoqQJEdSRKlLo1Hr2thXWCBz/cM3td7U1zU+IiDL8pxWQzyMmDlUZGXHFJ
96T3gHWT5zmpeurxQpCdSUqfB388fIIsMUNzQOOp3W5AV0sz58PENkOniilqzg2VZnPOegQZnq1A
8DD5FGLftFEuHsPas6OBvNH+FaUw06tHEsytGrmFweN0KLTFqnaCp2YLQ6UIL5XAfmXD8EGSGXXl
CXexsB4GF4lEtCUE5ICmzJ6OwPVta4oXQ/TcFfoh80At9sSFxIccOJ+PyScMH5P4IfFfrHRTIckc
vYYgyHYVaKajnqKJCR2Z7LyBCLMxsJXewrrD0zAe47Gxx0B0fP5mFiuw0ngMqt38V0KEzHox0O+j
pjyUab60eNnH0gm+yhxBQIvGtjqPaHRqEtULp0eHEUXbaMeunlgiKmTKiggpZkbkBclNG/Ooto8W
sCDGMq5B4naFuiQeLrJ1ng0RY+k5LX8C2UFrpYFY0lKHbDNZ39JzL1OS7BLQJ1a6j4JHBIf6HVNM
mG1GEprG9WAQrOdQscraNoe7XoNrUpZmeOuA9gmg0oDBMfGS7EZ1LWNfyObGS9eFsop2MjrcBMRS
ZYFUHxB4vE6wqK+l4qbl2siuFiYoEPFdOR8f7bi2xqNHDIlVnuNp04Anko/yUbmFoKJHA3xAZXOW
COKnpaO0oB7CUBjaJElvCaHLk8Q1ohBWHy7G/GoCsxd44yOSnRKQcM9+PC2IPhy7pwaqigZ9fe4Q
aFuY1mBxWvcNT5r0BcK583ME9uMDa9Am/BJRomjUvREyHU09B9ExNG8EgrELXpeAudCXyJm+9N+y
TlwDT/lSB8sBqhANTg31aak50iYHBpcIOJ+sBAC7W2vGAg67nUXQ7JTcRQzkN+8Tj3SzHuq1uCre
h1OzrLfyYcDR9KySbUb66gd0lsDfaMT3QYzPVjEWUssuAc+3o2POGk8fBDrUhCZ4t0q2lS67kOju
AwJquM2Yp4TGwviwmOdxVTDP6QTJaVN1XylP6iVDFZk2g9sbxeO/eQUpQPe1wPcSj/t3Vc93SWBW
/5H68ruv/rX00eC0sHFkMIEucF4v/1r6gJZGWy9BoQM5MUPq/r/00X8SJcgJCAktVcX39sMqUvvJ
nOOrTYSBuJD+aRT1XzgMdKThOjstjaEK+Jfflz6J6LddFM0Kgo5CvAzXHNbLPmVJPSL302Z5HExR
tPMF66Qe/U+ExcJPcsckekZok/0cqJ6iw9IMfISVwXksYXQe9O3AnZ6iGRxjahfMSROjbK6HsuKm
QX9cCrdS7pzcj9+9orkHSIoXKVFulRJAVyqWUeWGubT2LQCqMjZTiyHqhL+Gdi82WXbI+i6e3tVS
d7R2m8jxtWWMkq1KOZDw+JMsUQNYwZm419XgMinQG1Kf7GYNQIQ01TejfuZOVcqXiFMKc7IT1tIq
Y1XSdCSbVd3Sx+SdIjVpy9hJIjYOwmMYE6OgQditI/jlXNfBg55XnZtI6rKJGa1y2OqYitO8wPGd
EvBqpp9DawV800czep1C6o+73xFmSMYHVcX0nML4lygFcwY+IbbE1sA7qpj1Q1Tfc//SmvvcM9ei
J50MapEOosaQdO+qOSxyX3jwliGOe20KT2KAGny2hR3iurHNWQ0X1vnTqKC1mDeYjbgURvMqpsIp
IKisNJtdOSH+j/aqGm5kRO5FJDjkcnJSAyuDPOwRKUnhMSBcGZJ6PQJBD6EfR9rgjiRgZJ23LoZo
W5rDszziFrPyT2XoCXWSxXOU6bj4yX/UDbdF7RdCs0rps/QAGmhQHvUUbiAOm9qcvmRf35h5zUrE
cMqOjN3AaPY1mNEmRXtWDx0SeUE6KbXkpv2cJSB5H4IyLodM3yetV7CiLq5jj23Lx0mheUydAtMR
CGJLsvcu1FdzDFUld5yt3XUQK1TZ1sBjxLUwwPBHUPLIPp5ny8qt/yPvPJJcSc8lu5ceM2ihxaAn
oaCRSCD1JCxlaK1jP28PnHNjfYI0sqoeRVtNSeOl1VXIm4kEfuGf+/GNUOtXasDbTRbzK1kdN6Yh
+KSZpmvJBFYzwXll56SoNwmYDDXNHuo1RRSmx6luL4PcfVPV6v8nL6CSDgMdyBHL3L++NB6/8yEO
/+HK+NeH/XXdxMkmawjQpo5VWReNlSP113XT/KMkAc1BUzZxSyMh/3rZJCTFbEdcFzPsFXwSf3Oy
6X8E6yPJrBLULuGxVn/XjfE390XW3dUIQjjO4lP7ywf87aKZiHHdKC20Y5N8XGaJZ4PgQQ9urq/+
P8FHiaaLf/zHsOYpREDhmEIJW//8V6Y5XTADowBy7EhIQ1LAiGh6qzsVuxwW3uBNpfvTrvIkOPPq
pADOUrr7SNSfLJwP6XgxqYtR5PFZNzgdS9q5UuvSrUQ8vG33WeeXHuWw56zT1Mkl16lOa4dXotU/
oRRc+1w6qhpDrExbnuh4dcOp3GjZuAsVZCSeY5ha5abrV1TcgwQmYkYlDJK9Ee/VZG8yAq5fCvOo
xB9ms2E46vUhnA40ItB5PUyADseXWXPorx7L5o5YTtPvORFS2LearxCpNjN3gXbl0sSYqhInHO5G
6N907tpVvEYIy50WChs0OviL96ZyLnFBp8Wx6m4iUpXYvWH5ReF0qn4nKYvXFhb1ZV9sEZUXwTA9
z9SYpenwMiRvBiseETOMOGmdfBUMu0VEQYP+xRnqvBlb+5GdxaKBXW46NhyV5asMLDrZp42a1t+6
MV20DsW2Ei2yHJ/UP4RFsxGr9HGpCekOR3FSDwsI42kct5nKrqCkJW2zUwHi/o1tmJB3zeM7wAYa
B+6gJm0yR8mujMXjIltPYjqeEoYLmVTAdg/dWKajqmRYS9gmWhk8KaM3iXKo9l5Dt82b5iQNOc94
vJF5pqnge52za2noXqKeGkXbKlz09Q4CQ1LDfqUcNCxeVHGn859leZaYQ5fWtBcqDZRivxNloPNy
vQG/dp+Oq/jMh84pH06WT4EW8BKODUaNqhOgKy+vYSJfdCXS7GgG9jCnE0nvyQsBhdkZvhMotWej
faXpeC5FHCm0X+vUa6rBidzZZVRamAQmGgEoQiO7r2uuGqKCgx2QAQIr7SPECuYAgGa4XKWp+ZHY
r4BPXLVueJZg6rDPKD+DmDkm+E90ZKC488IkYmwBR7aC9VZiSalZrEtlem5ghvYr7Wggx4hyjew6
QMjotN4d11STsIwXlhenAQI10/Er8G4BlFM+YxrDBMpVvE++ubdB5p/qV7HWHtWA9r4gOq/3EXkY
wBbV5Hf0O0UbCAo9rTJsN/X0gNzTH03/B/N3ry8eKw77cMPryQ84lQ+pI+SdMzblBZCATHawubVm
yPPmSl3k0ezoG1qFMZWmlcjkqh2F96rUPtVT6aimsBESbZO34S5ZojtNi3ZMe4FUjT4VX9yMQnc2
3qENO9K0I5flJNrHOJcIqnxqEmly6uW8pI6vQV4eqqE6MQJM96T1MUxpLnw2jxDfOFRbQwx9i9H+
KFBBWQh+NxnHqYwvvcVV14yUDQsD0yUq5Ly+po7mLIwjeFhMs0gwUwXK08RQQNcAHVcOQrkTyMNB
E6+hmB37+MjtyU/MeqO3/XlOPoriNQjFY1bdBjpgg2hvoCmENY0EdeZRTMXTWtHVdSyIBmI5mMQz
n5IyFXsYBtdYw08yGtuml+80dDH+acuZ8uA+XybOSqYXMw+goOloInCsLH7OGJoApwd2edh4SRX7
I6pKohhM3Wa/WkP5ouh1Bc2+83g2iLoa1mk2maXhXC2Y94tWdp6oUI21G8RwxzCmc6oqm8midxqS
ryw/jIyzQvhCJrHkNn9uOFqXuHEMa3xpAJlL8qNO08IYIono9c2Yz0ZPkrRm86mIYxOPI9U5T/Xk
RbMvlsO+INNuHMWFk3R6bOT3BgKi0Jyy6cgq7lWAyIiXDk+xoThVSqJjLzGWUtMD3B4SikBrsDRE
LL8nEAC4MfZqy1c1IpFQDXvUy4oTsKTb+uzqOMdgYtQGwKRjmDQ7AZNh2O/a8p07BNfbmg847gI1
PlmmcIkJ0wzjnj3FW3oP+ExOo1uDyEOQYuHdbA3QMJYHTu61pTrYw2VeQjBmOzR67X6sPrWI+RVV
GIq5oT94G2WKN+UV8BVi3ZLDCucwwfCQpVrhKxBFP48aJ21qlnHe8GSJFGMvDGiGM3pSxARLbd96
ZLN5VK5mCSNF4h5OzGgxfzpB3UaNyfxMdYTEIG7cUjeu2X2MjsWnagbLMeehiIsil+uVotMkKG0J
jJT9nPuL+KBnZ1XQmAmFdjYy0n2dmU+JWkaMAyZWfciES803Af/5DOJKn/Yhhsj4p89g53O76Wfj
YFR7rT5NXMPwE9s93pOu4zXCZSEKY08GcBdR31CVXK/qYJOKGjUU4a7PAmcGKjPPFmMS01sbspfZ
POTi15xNXEsmsjH3ljxv+kVwdf5GUHI+BnzEtudY0N6YHjKelLfK+KFJ4zHEkjq05l5kgjyMqSfX
glcxe9X1d2EVmPsScyZItfS7qU1f5pY3jNwkIYsxkEd7oMIReg5EK/6hBOxX6MK89boF9Ua1CDkD
Hqk0CGxk7TVoYstCcqtO7qZJeU369iQS0XcCcjIxkXDuNx2KsEEMp4yQufPilEvJWUexq1UQxSoO
umGHVQakZoYfnt7qBa6YmDsYIP14+YxJbjXUP8CIwdDWWDugRn5Ln82sats8STwG615L/zdhSV9F
wYXdlfKpK9hfq7VmcG2GaeZ33Yw2us4pZb5LicKEauIV0efCB63K2MvMTdAeaEzF9lVtDFqsBVTc
mgPZIOubClNkqtbH2oqOBR2KghIc43UsPmsUzNUJVp/wlKHo2PEMOC3vhV0uFPJdkUVYidYjFOPf
+87K3/OYV7ZqeNJw04yvuTnm1Ze4vApWgbH4XEOJnoVzuuDqAQNuwjwcyVDzBOaQPGawCYo07mv9
pVqibWnGfm7SWp199wxvlwWJX6j8gDWyXFqKOEbaZSY34DuUWAZYn/hZ7ETgMAJuXHBJ8AEYNq/d
4QEjulHc5/W7lE17K7gb84ugsAtChUm6wJMasC7Zgbd2FD8OqGY5A9s4nx4X8J4yjfTqTNK5NO6G
st2k9PFNfeLm6M+hWREKu5QCrRhDAygIBF1zNqPsEAQ70/TMApM0zfasn92xkT4t4WuMv2LR2Mp8
UXhGAQQw7KQjqLzn/MA2/yziRwrk6H7CMqDP+t0kaWQXpEddaWjmxFtHx3zSJacYXTUA+hgVjwUX
yBD3RWA9DilHbgxHq3YSsDlEdlLdEuFLqyP+2HD6BVFbI6gXzriekDpyfS/pDQgMjfxkhjoAeJoJ
q0LLJZC1bShI2zguiCBzqRVYLsrlJHc/GWNcbj1EHJWLyWGktPwCSl6ij3cdRrNafSjkJ6PFP9nP
lAZrzFCfynm2LWq55/SoIRc2LfXJ0T5n047gvejSu84QWkr2ckyoMql2KZY8cXpurWDTp8M2yQJA
bRiqxsydp+gmtvCDJkMhB2ZBIeSugxCTVFSQThNvHWHbiS3UlBYZ9qnuGBIYhm2Gw34ifrJQ/amy
METSHq3JqUlytLDzjC7261GjbXo4zsJrH2lguZlt97A0o6eE77sqPurSJWz3lvUkU2yviDm4E4sD
Jn6SmdUwgKCoh6+SNTsUzoIa0miOyTfhGGwNvK7VSASteZdKQoU1DIrWIlAi2QYfkZpLO0kZBQTp
geYAWxaod1Sjr5ozXh0l/mT1NOTIkytXbG09XCgFJ15vgPosw0NpynemwjIu9feChohieut5rsFl
LFJZJyMUpFXG/41T4xYwAv+QT1OpKV3Xru1+nBEdkWSgdc3nZyXfFtkro6uCl/PSnSl+sNNwH5UN
opRXNX4CeD+CeIHRe0h/hPnYVbo9lscBy4iFwtWm8d6sX+q5d6PQdLryFeeqbWmY/KJjFLC6Yunt
wHFFVPDQHKYNL0CoIXJAC9nJ076nR6xdmlvPkzknAr9bPYkqerx0nxeXAZes3ih2UT9Y2RHeqTPB
hAi9vj/N6XME7o9hZruPiR0uEOPiQ9btc2qdKGYYv/SGd6i8XYKrnOzQncV7o/EX4aksxI2Ei2OI
y62+wNVVDqnBTKRpLtGEcRFUFRaQPwh6pWn5PGBtz31O9q1Z2SNkyil4YW/+QzgM0SKCwHCm8CnE
IsJccrF2gq660fkPRla0iRKh1KvU9QmHZvwMGF2E7TNJrT/kVWopQsBjk4+pfC3EZ7NcBzleQBfU
RCTzMiw7GJkT9tKOp3vEIQpyeoOTHjqXOD6k8cWad4hsEYVYwhNodxvoHUeFmbqg9jgrIRgqP31j
VCIFpxncibjJ9UMzbQBzpGwmyfyd4VRYoF+Ultd9GmAudN51S+ob9UlLSmYyE2/hBYvR00xSQYpx
G38jQq5M0fXLVUko5Su0L/yAgJkaIvTGg8b60Kx3xypwtXZnardpAZUzxNglkNgYoQLdFsVTLj4Y
4qcOSgU7mRMB54oYiyyRL+DyT0mwNhbVW0gpdPYOX6H6OMXLUehHd+y2lkq7BNDYmoQ0iirGCydW
DTwuOwVNtIIQNZrhrRzqncg9b5rjQ1yUxxJ5l5zKVxi4s/SEX7lUr4tq3sqEgRF3I63DS9O6wwhh
80sda2eC8rQMH/10a2//8YKaBHbs3wlqdvPnPxVfH/M/SGp/feDfRxF4HGBwK1gmVo4ZOatfRhEA
ujWySKomYsvkH/vbKEL7I85KVUfnMv42v/ibpsYfSSRDLdjimoxw9bs0NZjkvxG6VkY6dAIReLRE
D48i6v+L81tYRVS1Kttp8Jj5RP6Py4v0mWR++UO7LsXXm2w3ewBKMRN7metPgW/YH3CXfELXu+bY
gbK2gcqRKGdfmdMNFczaB79idP5aHVtv9LiYzcM2p84zeq5XDfiiHJb0DpqWZDzT38cw1ZsDTwfZ
M/vLgSlEH4ZeWxEtccsUJi++x9rLy6tQefyIcgaz5j14OvPBRI8yw2Irg/pgdhruE+tBa26BYE8p
DkBanL8lbin9nZ6ejfzE1X6pXFFuTlrJx1rOUs/RY9c35+K1JGjgNa7M9SLOl1PMSh+SLYWJbwHZ
wcFJEoJoJT8f65gmLsPRn7h3PPYbKCn7FjbimIJAUF/U4tJVD8kpAAFsg47h6O9bkgNTYdzmxfQ6
pXd8EoBq8ppz/IFhI0qZZNO/CNDVfOo3XH9QC+K90PHedjTyH8Mxe00bhyztjgwNrE2zsTHjN70j
0BfomPuqPZXX4mtRj7InHSf9VX6gMBg32Fv7FjAHnbj7r4lwnOPlnh5zQRwdQqMrtmvw+kflgMBU
b1k8689P+3m5xzoe1td0cLX0hwwIvnDKyVoCwwy0YybsRFGlyeO3lcHFosFP0x6uqL/c4whAJxzB
2xEFwXdAcx9jI2LskEr53jPdH9DLTprXzJwlnKB8GKiUZhb/NLqaxjH/rDkIbxMlim72YzKldjVe
NNLgPufmVXpnJ5dzhw0J2gD2zcKRmPUwR3pVffSarer3zZaFldxO2ml28FI+tPRwsgr63b6RPNpg
1UvLU9MIUK3aJyO/mQ+AGcbXweOA8FnYEcdECyOMHUSfeCfUm6C88f02taMo38rHDvsifTDd+9rk
g0rZuRZkAnsc7hX1NNHD87J+pZ5IWjXZLLCy4s0o+DK5iGcdTuCwFgR+C++NF+7ESznsFtjYyK8J
GnNtZwfdVu0jkK6A7wCCgKRtSmZ5lz6h7DFjG+EsI+FHmrcDBCyRhF1xaZGVDXFfqqZHpJc4w0lv
bvr41FBNOLE5FtNp7M4McobELe80jo3LC3qDtc6zbQbwfSCB/yArUjpNFL4VpfUiPqsUL+6iqWTn
Za+7Mdoj+pECka9dURdetPhr6s17Ff5vg9zUw+p8T7gGFG7ZulNww11Qp4uzsBtxU79AI1BeQz/b
CDv9maa4V+EynDjExzfhdRZhLhQn7G6mF8peqm6LDRE32R8r7l1nazeEewaj2orbQxfwgJn2kjNu
cUCPMiWQCDmxOKKLMv63h40R/0ghaFakCS48gttlB75+c28+L9OpWbVdTF1QDEsQnJQRuqO4MQe3
Ls4xiYkXTM8oxN1n8MjCANcRsdAMO3gVniC4ylf+nD4zbwClihBMbyEvdmAMnHBy8uaTH1GmRahP
27XbgoNXN57aRd1m3exRzuxO0Fg0CIdoOv2DABXynuKPGCJ9cY5k0CB4MHf/BVuuAR7nX8+wtn/+
U9P+kyAy83xzfeTf91ycixgULdUg67AO8n/ZcvEv4kX8W+Xcr7dctlQyFpKkq9S/rLO0X7Zchl7g
gAzJ4L+Mxn7XGGvd138bRGbLBfygMhDDS4AHkj//9WxpHIJCM2LJGVJ4yydBeMMu3j2ziX0zC4fo
Ukjv7H0jgh9rb+aEV+nT4L70NHNP4xVVbqjAzV1uwCPwcXhitvKCd5yYponJxj7pBKRqp60hmdW7
ztoFm44bhXpK+eDUB39Zz1X4yYtVowkeXwFdiKp2KrEBK5/iBnlbvE92cnHQE3S+z1x6b8X7EQjR
A3NqSlijxxRyDrctmthtvMDieNLByuvkA1MyudlwEeTHLH2YyFFrGMVNL624045OscLeuLJNyqPY
vqXzvsw/Fi4wffNmaKdouAA/yDAMj1XqJy5Da0jY3U0L3MS0ufixaWLjq/dxeJpCj9NyJB8Hgfsg
4TGnb32p2U501aoeJcEFEMKH4YG0cArnZHD7t+qGroRqdt08H6lTt+WPBrZjskm7u8VnLudX6X2i
bLmeqrsa43bnghnn/S1kyE/EM+Onotob/SVmS5aiCPL8XX9qN8qh8PsTR6D6e3lObsDIuJ7kmqsK
eD4F8MYGS9+HPJ5ktNWhvdWnkk7dMPwpx1eD56Ltkf0gMw2EIuXgCfHcFizc+geiGRXurSV51RrJ
kXA29ggaYbQPMfNjflAwQnnmUOGl8rKKe+uguDNYc6u8ZNPj5CU0hsYvcfKexh7iaM4JLnJrBHCN
gWHkduXhWGi+ZN5mvGnFj7KcwkV3gtQfpadoPcxAifkmSVjjYXXHV7G3NxIDg8zRkUh2/SdMiaJ/
TMNrg7xlGpvaD/x5vvD5cOPh+ES1LtkX6uLXPHUJrdhBegpGW32wOl/XjphHd+MlfxHee+pbb1hQ
+DgYP9oH/YilJaeXp/bbT0V8wHleI9GZjEV4+ZLAwRpwM96E9Kf1n/PmjdTGtE9Mh2ydrYtgd7Cs
KC23NHv+Wpis6B6PEM07OT6mBO+JnmbtVa1J3dI+kbspXHcOGpN0jOkIqHeoux1xZOYmZvkyApmT
PwfoW5wLPcJMOgCrAcDG8BGNGGy2Zr3Lck+6542GGrVMgl2MxCYRPAw/KffY24ldDJw2HqLgWWBQ
os9cshqMON1D6NBq8BTENYdVN+dkknHXbl9bRgsDvbTxEUq46vHMy4U9MT6QDohz9hy/TQxla2PW
bMDoMy1kWyYkWNAWBWEXIBeZlKNJ8ax6ysgFK154InSAGfWYjuj3pGLpDflpnhvcIcKmyQ9p6/WS
XZxn2Y0fVnWstTXpvjfvupFhNs66UP3qEMQntmGkCbtta6ow/QkwC/FugVdFWm0bSqB7XXfD5F7j
HFvU4V4oS6+4r2lHlCWXiz9twoEr0KmnXSJ4HQOw+Tl7JiqR1+HWYJ7dReWZCFcb6BsDY48ggvw+
FnJ/irTmXgqTzUh3Ae9tbFCZ4BtVc1QM3puLylmmN59DLNPJMO5gLNhJOPhSBDYMRebrzui2FSxQ
Lzjp+UZkhtxFDGWZOiChaELxTieBA2PwyFScuTDobjyKwoW+it4tYPpdk3gFHKCyIpMy0rZrUKTp
T9xgLBe2hcRcrLKLQXMLskqW+Q6n+5TbZNlIaDgiq1+UHzrO0sIRuHqmvxj3esNhe1+aW+CDLKK4
RBHGlwtPTgh6Dc7yZZ6sXROjt/kjcBSEEJqpId3L7aljifbm4hTJB13Zjs/WDkC9pNrZHmoONw7Q
Dnvo3s1VGK4e01u92RngPzFCn8z5mS3QK8nNMOUdPiveOA62eJ1uSjpJxsM8Hmtcvd1Ghh+MFfzT
+pLKuy4tNpyEIr7vSJNUNYfFLkwejOJd7y5GfJ7HzxYbVBrfgdfHr6m2Z4ulEzUuzoFSniXMbVWO
enfKlbtMYvi7Q5HzQwvD91exXCitXHTomPuAnnaO5kwu92ZyZVMJb9ljp7okX3n78yaJwJ4CXsCM
CwDYF8eD7BupN2i3VCIrdr0tXFO0WyP8/BccpBRMhf/2IJV8Cw9//p+2++c5kvXhfz9NKarOaQpO
lYyUsQY1/n6cwne0VpwBvhLRD9A2flEwQE1xjFrtRcBlODP96jil8yBa+WQT55BFXd/vyJFIa7vf
/z5OYRhHFFE0AisYkH57nEoVrcsoY1u4nZArk5YPYPbo1hSMF9uyHm5hH5fsXOlPz3g6n7bpWJ4k
jdFA34XvhshGLOavvcSguBY6czdyu6Jxmsz7zYQ7GzU0Zs83DTlY7T4GCQlBb39kowGXhRtybAOv
aBhzsaZPUY5BAcBGpwT7nuNPAVxUKx44GnmkOg9t3TtTG7yKOTsycX0nz/VjpxMRqcy7JtdJII6d
oxfya0P32hDKF1FSPspaOwzD18i1u2Jj7ugzX4j5z7GxjSLzpRVG10QJzau/3CzE564jaSsBlaV8
teCmtKCfAHu5ZGxpSUhKRWShD+WBVb4y8Dfx5jfp47EYgMoAju3eIjI4Fz95kG4Clctzmhxi7Khd
sS0Y4sURc73qNcTEEWCaWKAFS2PB4hi3BDdGHJx07KqwOlrQknZskVhdA/3NYLp01u3HJvEoo5oh
kky05jIUTZ9EPbjkzIszXbwYvb4ZFzxOnSU9FjImFkssD3IfHPQs/dKK7iota4F8FX9VHU5v2lvh
5bKgrpkO0xo8ST9GjfE4rBCOqYvkfce9MdBZMpBtY5OGirhp8DZNKSCflNxD9Ve01X923Gz18/3r
xWKTlf9ymeCBf18mqApjjKGsFyWJ6NmvlglS54RbuZORQhPXpeXXywRVBWTKWGEQIXnQL7cuHeP2
2sPALWmlSf2OVYLV5R9XCf4RFf+MjmcGMfa3qwQD9SbQl5J4KUcHu/3p3MUfXhPitw/CfGu0J0Ud
nQZlSLkohVNLXnScN5zA28Ubn/p3MeY2xrENu/SyDbfIntdwO7/PaE/yNwkiGptpqoGNCRgqs6uv
vLwxp5BcC9Wr9dKRuasdczSU3fYMOvhiMVAYvUh6Cpk2HXvpgaCNgCGQJMRZ6O/qBrnDXmd/6ifD
elpOcA8hWsB2NdQ7Qq78EOAJFZIL+rOjLUl7QExyw62SqjZkzo4SkQbzYC1WLjVt++FovYCRsrLk
vhZEcPIcC9Vv5Dli7DgqL5NBBvp5Ut6XwJ0+FuM+/E5ezHeNnubbshOCjb5sqnbTkwqZXAZ3BVJJ
I+L1thPpyr1s6p/b+pw3R6qkMsbq2l3XczPDZbMlEQ6HgoSY6tEZV2ZwrhjPGlugWHYu7shkcP6t
ce9QWGjwjoZn6RORQW4kvtXh/JO+Oas3eDpsUwLVit34KOueROmI5tTqRfM0+gSIztU468r2bgKL
Z4sXJbrr5Wd+KiuuSHCZm0G9bTl4If18Ipo5074ogOMT3tEOFL61yZFBIiH2k6X6A/F0AD2yU77M
Xz22OndkaEUCENGqc+cvgN8lZTGpL7wb1/BeK2w01BN4lufqOXvmb6X6Vuj8MNgmkc8n0GAgaYNt
/xr48q2xSfG7tc+IeK89Qu8yRYru3uVhzwY2bNKs5alxxpfonLvgPG0QMN6NlP9NP2i4A2VnOknK
AfvE6C/kJL8VIpM4QPi5uVJLudy6YBK42Dt0h7PwzU/ioWke+9rTY5/YDmATgdc9fRuDuk4abzJl
Nac1x7yxLsSLwrsMUQ9m+Hd/IFlGFzWvTFVyxI8ZkwZlfzmGOLu8U7Ea4VuyM++xv+jdDntGK1su
w9RCf+11b8EEAzetu+bsSCFFWPPh/R0j0DzYuJyojn5IDo/lV0PwEcsFNyaQSor6puJVRF/QrrUZ
uTnd8ACijFd5N1ydlpcRimmQ+yXP9VV8EE6M/rzgzrQ1sEcOUKWJS+e4lG4/PVNrEHAdD3YDr0NT
j/yAgf6SfWXzicE1EMbUtQjEGdOWX3iiBEKL3Y4dh1nuTNYbt1cfbWrx2iSfk+QzbjP4g0NbuWR2
ChoHZLe/aI/R1dpbG7xroHEoceM7ghvncTpVTin3XsLgW1u2QfozrWTK2u3QcqcL8wRR23DE7bXM
bebLCzu6IxyqaUU+ESGC6cOVYrdcxj0YmvcvFircBbXhptazfA8IPyKdyAsJkZkN1WOlUN/G4UtW
T8Nwz418Jp8IadlApe7M9w7NGlHycZFvhnaMIyq23sInJB8r+sRcElsP/wUHZo3R17/bA9+/2vfp
n/BaOOX+ag9kJqdgeOfA+xv/vCT/UaVvmt+2sM9rSIy/2QPXzLUFnlUSNVXnfP3LHrhWESkidHOV
zev3KY90z/6TTVDlI4mqCXdW/ksk+1fKYxUIZmUOExaiHTNvvIFCvc1I7WkUEZvvFB+OEndHJyDl
H76b+UZj0JVjX4xonXIQwX2cOw44MFK8tWs+Sjf0a/IioImlO67qx5kXMXBkro/BiR4tWmDsOt3O
+HhWOzk1nwesIj2IcyYCfI72oI2OdhcFp6kUD7pK9kejsMqZr+FHgl0CbhaHU4o95XtxM+NBH/l1
zoHZmAxfPJe4+2IoG+Wpn3eL5rj0K/MKD00/b7tNido54hmSMEzDphZFFDScSOQbc9DHfAn9eUWH
w5+pr0YEeQQUhHEYn9Kr8BlXFjnEkRJb1xDBlfUKxptTzpAy+w63bzXbjF1c+pN0MPSfbAlsWmJg
ygYnIB/LjjyuXd73ISfs8mUJdtbI35YdyTgVO7YBZ6ztN2V7nSAtMBCgVbRjmzSPDHAMY99dmPSV
50XjmsuNAnf6XRveFIsbil/Gn4b6xk8MkTKSW4QDgxI9F+1wbW3LD0ho/KhxM7zVLr0ZIiFXxn7l
FgdFjkBUbHOHK0SZ4+tm4iPJir2gT84fS3NYi7XQeqbZDbJ9cZE0j2Qk+Ugsw3gCaGPlKD6WfvCw
kEV9CMjoVl/V5YOnT/MHAJkkq+wBceRiCI99iJ5tgMTaUo9zlr1lcKYH9V00PZk1tUuPeKeT3fSC
31m/V73ye3jprzRoRZdEgf/ua16Mod59LtDGTPN7apz8QRS/cRgW2r6i4KTCXHXJmeUprkWolBi0
vK2aQ0LxHow4dsKPANnztULiYD9in2WDt8vC6S6KpduDeJONAd2Zq4nbmZ9NSBs2Pu7ErhZOIe5E
racn1bsngl8tfXT49TnE7Ql6XimexWqBEJYQxPpkZC0E+1HwotY1p60a79uQawyxLpy7fd2chvjO
ys9xXyDhvMXRdx0zvgQFanJHykegPY8jGFsXPxJkLiu41GjoDc0Tm3RnnbBQta3XWss2ncxt0wV3
FvdRDe2SjZ2bZTuLnppax5Y6pyDG2VtstDE8is0LM1PVNzJ3HJ9Laj211LpXWnOF2GxafNjJmo0m
EY8KVNjpZrDzDRqnrT+Mr6vtM7pY7WUUNgnXKwulmHsbjDfppL+s27hFQFmx0ejA+rhU5CX6qzPO
MFKCTRCRK27OE8n4/s5I3aS5YhtKSYFQEmvRVMz7H4SaFzrlq4jBtbonJ0EXRhlS+OGM0YMyt34k
IuX2Xy1ZGwZrNVOHNUqu80bITCdjXJ3Hu06Bn6R5MOU00saBS6hG6Tx+05XfMkhuz0h4EOJzbU8R
Nd/kbyX94pKO+2wTl4DK+sxVZI02W6yJwFuhHHe+xJlg2MhHUToT/M1agaRzKz8KAmhqN+NQsHgd
qrKZ8/4IN7Jg3UyGIRa9S3gd6KaRje2obUABbqr77lQLLo4aHehh/lKvNm6o8OHLAkx1vKoWZIrx
vvgW3HC0nfErbe4q+AaMCCu/SylNQEV8YElrWSTXuatXWw8oLFjA4Aem52Tfixw+YOUcor821/9n
310l9st/vW/v2ujPf0rYoAtsyvPu6//+n7+E5SRzfdgvN1eiZUhHqoSKJJvcT/8ucMkEhTULCruJ
JsSE8ZeLK94d9ng2dQWAym8vrrRm4/gR0b1gJ1Ex+DturjBR/smmTUmIohNK1kxGh7+9uRpk8FOj
DkWOlqVrYGMftYPOoZnadbcsqXkiii5zjRnb7kmCDzTP+k7vCaDU02ZAe15pggwdOH1q80Wm44Li
XYuKDbCf6//e8rc1dDxhPyenA+VxR0kRMg83IHY90LRsR1+SROmhM+ofi+pnBPFPKaH46JrVG1aa
Ob6GOAsYHHKUGBIVOqwDc4NZvbqJvy0avvDx7OD8xu89HxX5yFkmP+RNVZvncHQL6iGYuigOb1uT
ng8wIjdxazpp4HUv5Tvu2E28T0/SNRhfuPXNnxrDtQcSv0fKleKelNdN1D56tr3H4MLks6H1oyPq
7E27dmP42asR3TUeB+HclVAJJXu8SffVUyldamOtFXG6H+4Ybb8lhsbctZK/luZ+xDKJ07V3Y2ln
3LXSjuiBgY9j3Mt3wY26Xmyy+Uqz9+VDvaMKNuBJEdihPlYbDIORwI/8dpO0uxS3Bh5Fmgq7DSwN
23ywIp9nqjhIonPJmNgGpEJY2SEafAKAqwpgzLuSmwklc/1apKH17uzDamJOYmoO3BtmKL5JJI4S
sBvYgZxW8uS87HPpqTEfWl8nLHtFLQATM2cuZ5uULdGvIA/sOVMJ1l6z9uLb/yPvPJZbOdMt+yod
Pc+K9GbQgwuXCW8IgGaScUiC6b3PJ+t5v1ivPFW3RKlUJ0LTuhEqRSkkHhJE4v8/s/fa1pWNpjkF
AUzW8eOUTUJaRQK/ZA92YeWex6N60IDs0qGnM+mlRu6V75SPfJfdy4xDLwR2iy3CjqqVakIY7V90
w2ksxBVLA5YWqhJuL9hou1BYagO4kefyQG3xiG+xnSyqXbAePqkqImoHSepngGjqbZVA5y1xYaGK
7++FvBi2arMqKcIYXcCUwmaNDFuQ13W8sMpd5i2ZEPiETeuQX5mahrT6jGrELwT4eiSSgTYPEa7U
40elz7Wl+xoeUQLrOFmMDZiPOc8xA2N5JQF80+e0/NmKf2rpP4uWJ2xevquvFE1Yi1b86mVYQoBT
2YFGe+PC/3Vp1Z7c1+DhLZObwQsIVjKkV0akEyt8X5OB4F5RnuPmpG1HrhS6kiNR2eUefLdwsJMw
/SjRqiGlMsyVAMe5C+W11I7oX5/AX5AlPROhBFHjYED02frn1wS73NguSE5QFxmCVPUz2ftAaBrG
zhMOWQYtpByM/KljkIUbi9BfKB7s8bpt4y28vd5uc/XFKlapugqsfcXsKhLeTKiGPG0qYce2/hk/
D69UejgQtMPwysLIEmEaEXDDuz5pwYjdLuetMY/vkq0C2yE1qLoMLy470mLhprhbgh4hPsiRllCY
ag1wFCyIJ6AM36ivtROBL9GW6INW2BNPAUP2qbgRCS9baMO8k7/SqpkjW5gZSQ0z2C35cNmQ2jy4
ZK02KRFgEPQqAI5yWGtA8yRMEYNWLMIp/SQyltHU67N5Te99dbp4dn+hDkyTdeW+GURRHnK5pYhU
KXhJEVeTvVfZBGqP7lJWjxD18rc4Rh7Bigm1beeG+7IZjjgekfC36S0W0m0mKrO+4B2imFaGyzC8
lbnGhu9LZRencBxljrAdaFiyUmQ/V4iwXB8N3p4QL6/hHyoa/6LbpViMBBdFcYWycGQDXaKhQgSS
vE5gA7fzD2VdrA3K+q+YcRvV7EZIXNswbnzABWDqwTMdDhtJqNRsGtNmhlxjPPa8DBWwdVXCb2NO
QNSyh8IM7f1Tlj9ZgJvmT2IaXAug0k0KWdb6EbdPpXKYomJYJvfdMnsqMTgtckgoBNC8huFdyFL8
nAC2nvtDuWHCE46bCM+NaWsGMLkNMMhyZVyT8d231YN58XFAhNADxXnyrmsbJhJjWBGniXaDc9aw
4Di56K3Zem8bQMOLEYMAkAWP/aaH9GGG5wCBp7XWsCe8xuqC7k1/69ITFwMTKb6gzWdtPO8/zLN+
YTZT5sMi0ojDHqHgChxl9SyRb0l3H9VF/WoG6dycGkKKScW4G3SvesAJxZiRrSELiZ3sziEyS5hE
lHkrP7znZEsHa+zicClB+yYkY5wb7hKTsxnczI5bmDbaYZ1CReyJaNHil2Gkh6bxXQ7vNA1qsSIE
KsiXRO6JdTLTzL2GeGP/P2DaMqme/n3V5jzK+NH+SdU2fdlvVRszE9B2lGbW30Ml/lm1KZZCBcb/
fgbs8DW/lW0Irqf/Xvm5r5yKwG+zFtEUQRyYsGx/jmH+QtmmTFObP64lp+qPzSN7Tji81I7fVV5y
QIbqUDYIq1GKZNpGMZEyMplToZrwyBPOmrKHkzaKRPPPXQ5kacX55VdLIPyoelJrXyKv4WFkHX9m
pTmyBCjWyBYZveMfZ/rH39Fi5S/9CqVlNBkjKaP87kqaZRls4jM+XfBvtc6mAws3cmSGOfg+Gxb+
y/AV1h6KmU18Eptdj6bWX8byrGB5saO23GFjGmbji39FBHbU6YI2Ayw+c9mKFyLm4kNJM8K4i4Pj
ahVLrk8e76RYg9/lg0t65pCvIMiBtjGlI/i0Fdk5qLYebndWkZX45kXESvmi0heV9Edx8mIUS2X8
BHva7ItzY9PuazazNCfP9hobP9W6kx2g0HclNQGUarrA1O2Te84NnC/4YWr5Js0S+jYTEp53bA6d
rc+HgzSuIlQC/iqj2wNAZMt0fwPtP9DRjJ5QhUzwwGdlod7Aw7umyvCf88FJXjhOiO5cVu57gPAD
sXEy98dlT+pDoju51CxzjEsJh8nEvCqNK2S0mq41BBpFDzuCPe79q/UDJZWc7LrARtql2CSDFu+J
julZx7+FN7k6pPUpZN8TMTXycbprJ7E+Du062aeZ0/RkPTN4bmSQoWuZgXjbPsS2nXlnqUeStlTg
spafBWN7jRb8Xa85Om/QQmdS8tzRoN9KTi0VMRAn4RKmzNalUMjzlSzOeBtI41wgVoM91y69xWCt
uk/z3Wt1vNyXoSA2DanMAzMRxT5wvLT9CCfJtcA772ANcPpHrzLZeuugjj76wIFRrzy54gY2YYoq
ua64jHKHnTJd9PDePSPi7RxY7Ai5w5k7LJL3LGPCP9/2/UuK4Md3XAgb4nEk0jAjrYRWHaN6cYzb
nZuf22itC9skX/DL6z9880cERbAJObnFZQo4AMJgWN7j7io+T/XBzXMnEXCygD77mnFR2N6HOFOd
RTQu0FJBMBDHS/7AR7Mqb+I2eBKHSzVMqh0FGtyKdrwj7YQo6/5qdAReX/tsNeibDkjxEtn0CD8R
DFDVMP1aZJAVA66xNUXFyEdOay+esBcYgxXalxHsWZtkMvmIVL1kWJD9UayChoXCiujDKOdBWiTs
wOL/EZvoX94L/xUTB4r+rkk//+RyUL5fDkzyprQfnexPBuu/W0ZLognki6ROUOsc29/uBiTDEitn
zQR183sFMLMBwEkTxIZl9V9p6BXrT28GyO1cNLC/xAn1+v1m0P0wFklGYQqP/WpjotpqFlG0jkcM
NKld70b1gT7NXXYsfOicLNwLYP2XyEUBi4rDcRjXcXEGJL7ojNjWlygx+NwFljrDg+Dmu7479fqx
GM5td5I4UQBgI4xL55NuYp+OG18XdgR9S8dmkynba/lULOnLp323Ofk7voBem0eDgfURlS0qrnJV
4K7gkDhy56T5vl4Z3d0on/xk3yTKjIt4qVgbosq37XAq5sO+uwGhaGhphDk0mQKjEByEq3tvLrXB
LvTaYEXPF+MWlaJGZyytqvCjFC9NBvuQVab+5iPU9GmR+wif+Aw4wZLxqiYBzSaGgDUmeWl7Mf6U
EewZTPAa9nsWvkoYl6z83OcO74AVE8CDJqeZx2vu4PO4CpbG0byTETPeCNqe1Cn4Z1fjlZwd45X1
Qew+2HQs1EtE9zd5p1H4G0vdWClsJ/lOtKnvys68BxW3JqUuCMFpgBIQZgSokTFJfxUMsCWwRrxV
mb0NFYWzuzAzO5DXzeUdnSjdHSaAbX4E8Zk+abxWTgYJx/98pKD1taO6bLfJg8IYk5N/pIYl7dPG
OkUgDP6/8qljYWuyuKWHldpVw8YgoFkl8+gmbdPhjl9V22EzYdZ/lZc9WMGUVWUGZlC7VMpzC3iw
mwCElMp0FK6wNj/lANRC0c9KLmXNjm5MhVX496HTYK2nEcgAHFqADiOmTCUHJvjDcuN5NtMbiVc2
jZmWqKW4dOkMrZvVz/SduIYpe5DeKlikTh87KRMd953Nry6T8MN1PUBirKe3vl3K8BkTOI05vEZ5
zcWRbuTqSgypwpO/rGOHUYvZP5XdzY3TQ/+lWrYnQEdrjNmu1Qjro3eJPacCrW5KO+NNN4+uf/OS
ciNET0pKcCpXnQYQpt9UO6y73CgYiUQwI4N5DL1oIRt21PirkkY5Wrrdw0RkmAz1gUmbrXmDoypg
w+lwJcXppXKbjjfN3FbIf30c7+aQzg3E1SXr7AFVVp4wwZc2mrTrcGeZSKZY9vKU59V2nDuee7b0
eTV8Fd5bFPcruWMEFu9z7hqwO5p7cMulQDdX7kVaFzwwBpVHchRU3/FK28sxaiMXZ0aj3LSBcHPE
6g6S05A1dw8Fi6eW/JK8myXRS8WWrC7Yc5GDK8xv+TmODrJywwwFrl1rLi4MJP9Vx/QPDXnCxtkN
MpB8KQmX//zmhM7hV83JU/zDe8TVn6yCf37hP9oTCZaahJHkGzHtH+2J9Ddaguk6kVWGzbguv19B
tAs6zhCWvgSH6lwNv7UnRHvicEdipeg/h9R/oT2RGWn/vjsRdYRVosZwW9MkxZj+/bdNsK56gLW0
FCGR5K1TPQEZzzqNpzBsOhIRArKgB+sSSjIDjuES1NoiBGAdltWsaCAbR+F96M1DYnSrSOwcEhXW
HeRJXT5++8We/p7O97/SJjnxJ9bV//nf6mQ//V1oH2N5SZIl7LMKUZHaH4bfEF4iwA8W6yGvJbSo
eWq78u5nHWDnzHtWtXhbMvfnnuxxIsCVQjVkShjdEkwgUE+8nAQgnxijzoQZ5d/JhyokhPPJuUye
Q3ebJm8a4IcUN2DDVrHQjy5a+EEql0ZSHBOBM2tKb2gSH+636DtdzCeskdp3QjbssTaey7IfZr9+
zby6P3vRSNRUwOiiwtr/92+OoBV5rQkxkg8Nl5soHdVMWglFuVS4czrJAFAlLMV57sm7RL5EGjIg
rOnJ1JCx5GIoI+QIyJ2gumfli2/iYbAWnct7jJKmOCn6aaBceOU3Pu/royd9JEUDVGIXeHYQnLRa
h9Ufb7zw5BLZmjTXSDDYGODA6WS8dls5/NDTa2wxFKo/NQ+uGXiIBrNj9aSG99EAlPlI9b2ffzTQ
nGPVnXkM4QGMZuqM1KTGe0qbrcbutx+M1RC/GO5bViyDkXo5IFJ147bxTDIj4rauQSricOowPn6F
ggTtBZxlBMnFYBClsP91u/ZND5m6x5Z/FpUMf3xV3XNge53c7UydrTjQ8ZTJYik+qYSDx/krsh07
NZk1DgljTBzIpn+oa8lx49buwEz3afARJ6bOjwvS2EC/FyYsV4jD8jXkDmMc7HSDps4qTDvUlB+D
SNptHsPdwBqkN4CBQAD/+omYCsLffQgwgiPmmIYakw5k2k99/7CWltypwWQSLFENFsVOyZ8VANgi
v4FffyPpX548vpOuW9BxFUkG6PgHN3iPMrlJCr0Dzy3tUjG9hO2nSOcIGAjDJuOx8NPCwdrmpH7n
i19/c7Tf//o6LX2ytXMGok7ROBi/v87M7HzDT2qsYq5qGwoKYb8LHdMnkS/wDZaoGHVbki5cP9xq
OYkBTTlXxg9Fm8JFPpqAR0o6hEaFVOo1KYmGxZjVENvnQd33InEfdrLTjOMtFCrkJPlHlrCv8T9a
iWfTd+GJdIuSOZ4ZSxhrcaDCvdILYjiNfj2gm8BntS5Hk6c/IyYsNT/G0kQfwew7Y8YjNPDf++jW
xKSAqt41GkiKhCoH/TDCFTpo3r2VtV1cFiSz+DvLBT8VV/sIlFSC2qIl1icXXGYEsi2HU+w4rwZI
u9WCtiY1hcw9SEYEpIu5/+w2n5lonqA7wvqHAOYFsp2hLeWkey1CfQuTjvqqJd09WAw1a3JGwGqR
HC22JIWmO7HbOIIuWDi0cPZVqMQxTRkF1V4NSjEaD30SzqPO3A7Iqc103MIcps8uMerr8bUVcJjA
KCRJzCrOiV89jZLK9nowm5USwdNoaAXww9hNcKital02zwN5Qa3iOqLRPHntjzgsZlrTLnNf3aRF
OmU4zPNcebhVQMxSjZGYH37IyDYUxpD0AjV89lQAUkN39EK8szVQPylPeB0qPj3sSFBwUgGbl6s8
6rAYWWdKDGIQEfLmoEynXS+FJwNe+cytlHWZckJEQ0kAtrulfeGXEz1FOEl8jUB300ItFyQsjhR1
7alELcSnhsIbmTy2Y4idcsVNaFlXn51BSepeLCAYMMGyRPWXH8IwsdrFkAhsGtWHFBIr02HmUapJ
ON+LIm8i6e9+v3SVcu315VOsqctmBD8g4QcU+g6z4QYs/gxEWd0+dKQEaQxnkhHbmAaLYnhJgRJ7
OTwoP1153rCNyGxxMybw6XBiRL9JyhcXgvCcBGZgBR3DEcjAgwxwocGToDJnGt3hJLUlWLlRuMKY
WHpIqeAxkuOGAlcTCcrKFyU8uQT2aGrqGwP2gUm9OVz6bF/07YaRltRFz6kV76kygnkj8KkjF1yD
1pIK6nwc+TbQpRdyap4KmIAd4Ys+RBwTq5MVZswdc2ET5t6Pqg4mks88Ll07U7HFh9kS+6jFae1a
YAAHw3pzgTTnEXbIQbWtDG8goCcv51NVRXZSs9wiV1VOclQ2Aes/FLJCDGSVOzvqymEG42thqcM5
rDF364H12lqTYDcP3oYgxj3AiExM2TjUTPgHdoIxxIqkl58Lqu1Qlk6t1NmCieOyqhxfYR5qMNsk
LbQrjKPK/ZDq5ASk0lsqRw4huCxCFcCLJGln+LhS+Ydbds81CXzQaghZ1MNyowSqQ74Ri6OenYDB
Oi5iGoj0Q2EK5LYv0ajuNTM7mV7uxKjIixyljFh0ax6vuRGPS6PlfZnsdoTV9m+6eyxA1aYRPEIv
B4/hJy+Beatpm/0vQtBBNCK+K3wcwyO/M36AQm12OGxZjQHcji2DT56L+gmGrJenX5XW2AMbGqH/
kfjmOtSye58pz2ajP2lC5XhGTpJ5tbMqE1/ceCpNC/Eao1hRDVi68thI3QFjrRzod7Ms4WxJMb+l
OFoXXvoZdK4dj/7kbFZYegafQk0X0rGqSSWkdnJyH3vpq6wj9m4WS756ZLws83RDJe2D9HWQoOm5
qvgBsHvXJsMag9MneWuCzQ26GuPxUBnSC06FYoY7EJW9qr+wmLcLna0Rdo8Z+e7FKtb1XdjcfV+H
p76Skkcxzd6B/UQVfA6pfgcIi99QxataMxNgSxTQQJoosAfLgWSE0q42L3Fbf6okplgVJ0uVmA+I
jHtZSfdhvskigcUeACnO5TElgzb30SLLhgx4O+hoiD/ykQllbWJKPPSqP1dLaqmgeBoUwuqMZJuQ
umLc4kB5jMq5huonEWHDp8wlFkpyZxii+PhuezXbChAvCOxoiFto+tJ2x+wQWr0jMW8tUS+lyvDo
SLcsxNoBrLluceRO21XlHFXJzjCBOamLArydr9c/5MR9UeprxZsiSM8eODvNOvejGM+KWns0Ot9G
M5EVjKwIuT0ZNeQTpJPAkdi9Ga15GWsnGIYfCpahoOPdevNcFpeeAM+UQ8TNOLmth6s6TYATC5VV
TOlIIKbJWLbjIGFX7BvGQu1gm+Xpi6E9D8ORONBI5m1qRVvpwUFqGdHF8bOmtMyl/KWWpSt3vMjF
uuvEbVQkjjmKVzLrViHFbANZVuXDVrWjkzOKCLFSkDCvNBdglTdlRC6avjYI9oNRI3xF3iG5k2bC
lCQnDPfUf5VRderZu8aHV2oh5VgRrijTgOCk4PV+7RndiOhjxwYrQc6Sg/GNNYCUVBhpF9a+cfdF
tg/IoKtJsc2FxAnZS8fSLTIEeenhYPVxr8G1bBnVi4h2IqJ1BXk4S6AlHT3TntQWMViIyjZukthJ
TAmlAl1Y5I4b0QouuahcIW9BMu6Udw9NDmetE+Qt0ZxAr0a1PFeNMJcEnvoYwSojgtJfpdaXL32Z
vL9AaWZdaVxMPaKQllo7EKPXvBY3mgtgKxedfgJBqsmmJAR7olb7JmkvPr1EjcAoVeaWR5zjay2y
LL22404BDmN4e79gcSpJX1bR4XAWA2BlMTogEPG9hcFOI46FArw/WxgKJIUqnUJNwlOct6Dwc23O
kBZHOdABUm8URAOysDIRGWp6teWo5FBnIwZbU8iSq6enZ+qmvd5A6ukA97UZlyJL9USx7LbWyNMR
XUeoTNszvVXIIG9EWmNyIkMdn9fxS+O3aJ3YykWR5rSu+en5suNq6zK+pKJ1qZNi2aIKFHu4c0dK
RQYz2ibQCSCqxCvdwFIlZY3+UccAwKpviCkauuDMYMhg2BSKXylCm0xW9pwodoSXNoV9aCISsnJx
JbfSyyikO0tFVcMgacMFhm9YAGGmS/ava+zJavXHVoIxtoZhU1dpMH9uLb/1/ZQleeOTwzmXOKs7
WeJ3+FWMwbpqWHzn+mqyw3t4HWUOtBSSj8IzUbeUryPC231O9g5zS9AuZVkDtkOTlowoP2RiZYmF
J3EGM8YY8qtOgNPWwkIQYMNE6ba1oKH9+qXIUzfwh66Il8K8Hlq9KP6MOf3eLUSo2aukHzpUQfLL
oKMjC2jAiJOBCityLfdq/KKawY8aRniitueSj6s3vSymgErzkLMrueMr8ktnssB/7YNMY36RFMYl
SqHY/vqnleRpUvHHH9dUp7ELPloV1Nbvm5vRUCsjqZRublrkeEVtDTMRHmxHt07Qh6SgTq+6PoYS
Edh4Z9FTMCYk0RniQYBhJw/QiMkLAVFsVTwH3nsgfJJlauvZD0PjVQA/ZQ8wCUzTZUvUfFo9CTLW
0uqGtBCt80kiYqpEA91XWPgDJ6iDxagd3Z5jgjFg0MAEhsWdavce90/OzS5oFOZ4ZCKyN8QfQQ/U
gWMl2HtwHbsSCnZEW8ZD7yabnHG5KstLHetKTJ2m86eFJKVOV4NUQSiW32o3P5HPlPHY9fjACN7J
vioetqAstqko8lEbN5IbH5XJkofZpn94IlPZWLuI01EXsbRV21Oo71uFAai3LgjYUK10Hyj0C4mM
HLmMV03xhq8+pvQ0i5Uy3GQAjUIfHqsYjRC9lfYh0Pn35HY0mjsTmViZjQWewrW5MNC9dPMeeICk
HKMgmWtdcg7NgU1GFl+0wTgJkplujUAmIh3h26+fD/nPel9TU1WZ0Z6GlfqPj0crhoqo0XkXenaq
AhGWp4Bep7XwHecQZKWz6D01/FM0MXtjVh3eE73h3AxTO4jCq1x7Hy27dtXY1TBAiuHv3fl/tjR4
Cjb89yKTSwanM/78kzkuct9vMhMkHCQvMxbBOkMwxj/FwdLfLPh5rAzJhzA0aYpt/rZKZLNnGSrD
PRzubAy/zXE1Apv5V0QAqRL64b+yTNR+utt/f6wACuQPQgCOvfWnr+j7KTjKnmSOsjCgvCcAQpKh
N2iHzpOeVNya2kYqj8bQ26nSnEsyYIW8v8Lmd3JL3yg+qIg2/dLIjJWm8NiYNAIpUrcFn5iCdFmR
lFnKrnWleBd9HKxZOGHTw6E/xPDJZiXxfi357mKJwXAwXzvRRqePZyC4arT7ua8YIIUMohq9fnQ0
zz0FTf4Q6vJAGA+aXFRVDSdPzXYtJMd5npbsMiQl3Avtc9tEWzm9+VV7tMhaDw45OmEVJE8sssek
UNZcO6AGHbNxO7ZfLT4eqKOBKSwV0sTGMAQ7NsocLEyAjDp6l9JG/srlJlipmG10I76MrrJo+Rjp
nnVSBRqcgc1XE2OzxH85i0XrJuu7wQy7pTF5yxM85j+95qK1ajCfi5MLXceOjrH/k3nNzsWmnk1+
9QbjumcYOctYw+41+ZTQgoq6d3aju1CHZzUZSOoD8uJV0VKvtY3QYLuZEDomMKZy2kuqbcoVikdE
EvsVUIIjAm48BL7gJIoC8b1ficqrribzDEN+lTqFTF+NTV/Wm6UbJzan85ecFYxS9Ik4c+t8VooD
Qw3yMAQ9gEhoRA9rAnbDYRHj/jVNilulenup0hGOPCK1ncukbNSqdFKtQ4UPUVs2fbv1WmCpRr1P
Gq7RhvwlQMpqNlLURgtM0P7kf9QQHaILChmYSVLsmIS1WcOH6B0LgC86a7u4E2celX86VR84nEbr
6hX5QpM7koTYOOo9wLSS7fhozeUk/CoV71wAPGGUNG9Teab02pHIjmXRuLei0l/Rx29jImtNo7zq
Y7vqsH5SNCx6Mo9a1pyKil4IiQXvMMIMXoAKqZqMegQjK0MrrrnVfGhhQ1xH4uhKjUPMU2wjGe9N
+TPV+UepSxDgu+1U77QE7oo9aL5UrZ2KDaoGEZMQwCzX4T6zIrW4n/lVJ5g8TNjuYd2vOx0MBJCt
9EPo0IbS+mboNUPhudRhREZIg1lr5LiFyRkUi8MwrNt4qVOoSos8tlVpb440QgyiFAbmkDjYxeJV
GY5h8dLWP8Z6b3SOmCPA7rSrHmJb6Xn4mGdKOZthtWGmEa0lX7hahrkO4vZoWNG2R1tZ18qqLGVo
jiOIRATYfXfLsRvp9aee7GPEmz6gKuW9kLDTCltF3FsxKhfR7LmLIzvs4nUVQza8M01gO43IvWgr
wH+I1PJm2xciIpfBqcThWQbr0vvPXsgon+hEjS6SbYaoXFqmQkK0TXzxHqfpbizfc7RMMbj6nKmm
qDrC8KJXF5O9Rpp+VmTCMJ2cqw0+2Hb6SPRHoNX7ljmq1aKXNpEKoLET2MZGoDFDU1vBrodAGhJ4
eDX0lmTwdal0ZKtdZXYrIwkFokU5o74bGUtzkq5SaUD3xKp6XDURjXx2iuLWEXibBhBeFXTSwMcF
aQICYO8RFCY8fGuVEPIRqVAYpYuf1xQ6CZycfi0Uh969WRPDrd2wQA9L8sSZABKFZeC4avKIbTAJ
OVG6jLwYZKRyGcm+EYAF9CRkkc0Of8wLknWQbGJqg5SgR0lw/CxadnX85OYDOjzhRUXAyk4MxxYy
4Az5OhE9GbVw184zKiDmCfQshwiH9dABrywRpjK5rtNiXovto8DMzfegcO9WeJ5nqosWwvhwOToz
eAchzpOgylcDu3BFwXvJz0qibMgUJ+cjnpN/wblGZBzVv3BXaLQjhpwaKKzMZLStuFelrG+qcvI0
hs8K4weGKGynSeJbjjWS8MbRsGsyhALh352G/FairBY9m/aX0qvaiKJPfojFLxOJRUmoqxztwn4a
nQychfGUFNHZCqfhUMSbXA+esqqEOUcT4K6THPaRQomfyASixYEdyTrdn6/s1SY7ihrW11rYupF4
lIdPXetX5GQHCCm7BPNmziNUKAgyy570NGAHowqkb8qc8Jmvi4mxE7LYJrfqxbLY9Md+NGfddCZS
HcX9yPY07sN5P7T2OGI6Jfl0GEwmpQWB2JXPjNkf/WyuRJKd5CqpKuibQUdk0RRuRabkoZKzTZZD
gxqfydigPwYTNaCXlHO8HAw7A8tYs9GYlzhUygB/gjjafUuuCBeePXoo3uSFi2GuJy2FNzhYp1D6
8wm5Hekk6Ym3xhpPrncfoAwGiIs8LP9eMMyrYoJLiMFckPxLw5iUoQBkrTh4CkVEggKjClIyUlmd
iSVKVL2fF0yPrZCn3slUYFskxMtTVnxSFeR1WsNGaU1xUU2J8tTTdubjKiVq/mfp9p9bn+oYumRY
Rf++Pl015aP6f//3D0K3//6631TQlJ/QJNGtqRpbu3+Wp/LfYLEYErxKSTcpVPk3v5Wn7BN1EVMi
f5oxxVl+K0+ZDfCHUaSKuk6/+lfKU7QJ/9r1Qs2EH0XpDOlyKoS/l6eBKw91WXXiXGVwnAua0xVe
bXeivh9FXEVqgei0GYDpF1tJlbYiyskQTZNX4xzA3dHLIqByPtpmtolYMWQlVBQSTYjE2JWD5zRC
TohAiSWYZzlV4psan/LA3JEXzFIMpCxjmzO5Q4YlHJVYYh80B2HrFtEh9t/KtjxGjUhcdw7SRGdH
LZ5abC2CKzDQY/UgJeNrlF1irXgfufjglmx4QR+WDFvIiFlhMNQQLM7lCiFFlojL2EucyNMdqQ/t
3LLYJ4WMiCBA4B2q2mzl84sIYLJD1F/5EuiMqgLmHAI0y9I0XHXg2dtSYTCjY2z1vWKuGmtWYaRp
piSRZETz9ItGJNqH+tY3WWcLge1Z+kKQ2l0bB5gT9OvIvd3h0gW9dIkocFNhp4bxOsTk5xpcQuJS
SxR4I9HFNxLUaEJ4j/VrLiOEHWuyjlN/LWU4T8qWBJhNZ0jYLiSETeGubrWNXsjLWskOnvSIoEaJ
egmXLvzkWYK6IZ8FRGBjUs6tJDp5g3mQ/fdMDxZS/zq20l0ghoJJmNPLCpkM2cwIzH0HZgYBeAmh
1OSITAmJhq2ntt5arqy1geyNcvtS5MGhc6VLrSWfGqNuQyyIKkJ6TU6Vp+WnEkljr41cQRkBRQZa
9K4rdhERb5Ir242/RtQbV8coOwfRiziy2AL4MX4Mkb6sRuXGVUJijpT/p59JqJVMmY/ovz+TyIf4
zNry8YdD6b+/8J+HEjwnwPZAoGQdvBNTyH9on8BgyNDfLMYcqsnJ9P1MIlxX1uBmwO79fb9Mcoll
oH4gmNLkyPwLuidDRxL8xzGcwehYA9LBjyBOkuHvB1IUcV2CseYzItocQADM0QMvgkeT/Uhu3jk6
C+ErTLASqDpqPeEcEPcVje47A+IUBnULW3qGaUmo5zjv2KqBMvAwHBx8NjIGmMtNGe0k9nHNhdNE
zH/+RXwG2l3GYshpSfKI14Fiq8GeJDC/PvN3Ld6Vn2TC8YnAiFQtvbv5pkkE7Ux/yeduUy/KBdXY
UghIgXKkn/k324C2BxLAj+F8R5GxgqeLGvXSzx4fQGZmLFS3pN4svVvr0GPNYMItjsVsfbkEcwCr
6VZdPL+ms3z2evoYsSWg/bFbB9vJIl0UdopatpqDaV2r83bBzJJQ9aMU2GyFV/Vi3xbtjNscNP04
Zz5Im3NNDvJdcbRt+CrCuNjrn6QxkpW4iZ/U1xQk37KvnaE8iNZOj06R+KKxz2b5NWtYPSmH5j7c
g0v05j9pTr+TXrrsoDxFz8AN2D85qPXPwmVtXMTX8l325+06uA2STToU8XzEe//E8StojY7uq361
niNh0k6zlkMd4QQ/IJok9+zQPND6voRXLPzhNS8XFS63SSzJZuue3NsXf81QQ4BbIKFvKFynJzlp
0Rx0to20FcSKYT/Rl+VUnnuLvNs0DxYsR4FW/QL6aUMi/EYD8Lez2GzMm7t7Dn6Ea84VhMjhNbtL
0qL78k/+Nd3JWHpRfvYAm9yY5L05t8Gpf3HTbfyInuMXqXDSaEVIeftmEq9znI5p1rPvqJ/cN+BZ
qG/QKVQHRBIR0eN0exDFFCgdkgM7qmBqY4IuIXiT1T9j+VO/87Ykesz6SYd9YkNvVUv0TNDJVvHR
P/ox0or/z915JEeOptl2Lz1HGcQP9cx64u6Aa0WnnsBIBgmtNfbTbw1vXht7B5nVlRGRoqymNckM
S2bQ6SD8xyfuPVcmqCe6EAS2il+jlYyWWWxhKVcPDQtFtvBojj/tO9zpDlFQEk68bsdGdTG1hmtb
/DgrgwbAzLY4YtMHaBP4Ya1olZGgsMukJWjnID734haMrOC55PyfFRINQBqha1yQe/eouNinEHtn
iSeJCGT2eXzeULnB97VXgTjK3z56xve9LK9r41LLz2bzJOigqeERTfRrOi3J2qS8D4TXqLC5OXon
us9WvD18tcpG31S3kep9Yc5EbN6T9VnSAErj9sNk0QxOzVwEdx1Sb7vQFr2yyOfnvHqOmN+0fEsI
HUhPYJJg93uoNLxPsmNpgZtGq1rHNUQrwlVaf1wuH7QDmC7HxVp75Q/cqrQxg5sKJ9gzw28P01t+
acJjveUKgnoDeK8vUBuxIW6yVbTptzzc9UcvOSQyqxZW/tsm3HnQFZfNWr7X2RdwHPADsnlEkLlP
yoOKabJY9fE5IWOCgQC8VWW2tgwLdBg4pk/xMbBvwjqjDhFoi2IsMSg/wckOD8FuvEcA1DeetQjY
e1ZCxlSfLXX+HAI4mdTNaM8L4OGoBlB7ltxY5tJ8TIOTvS7mPro4CRI1JrU68kO08ZL5gR4Tr3GW
KR0+6Ql7PM6gxUSFT+EeyO+YbZFpmmR3mMg3PeueZFXr6iN79zDYFE4CX690crxkWXxp2lVVHBpS
QQL60D3OqjGB/OYoFmEj0SZQzKf8PMZndR9we8fInp6gmQ3dBsVKvyK3c6c85pe57X3vemcAeULo
LMe4zDdfBBsNfBfHuWtfHhgFeO6SxcXz0MebrljKZ5ZgGJz9bZNjI2fLW60Dl6NyxxbArZ9lN760
236rLAenXQEA4Yzy/R0JutPwXrutS2a2w6bpNG6HY34uMSRhAthEmOTBD695qsStC7lnNzrdoTnA
OnCCbQUNTHP5N4Z9/wz9VmDweNHxsJYbVhebZB26xEcerHmXAgeXXydCA69bSg/98/yC2JiWLJOX
gdOs6Rjbp5Cf7BJsZTo9rPJHXIWAAexuD7xp+lY70q3iQL+z1jMoUHVMtz5hirt2t+DZ3OjdLSRy
Idog7DpAeQ/epFc4NkHFzSWtmQQvzZ2Feh8y2xofYgjUhxZRW+ABn/ptT3RH4z3a4d4vYywZMpxh
UuXcCvUC9fjF4jSRtkG3pcUdMeFh5MpW9UjXLUv2lQeeGAjF2FfH4CpdGs6Y6EHrR+eXGuY/tHmU
qINsU7XAgfzyNj+G/+N/5qu35u0flJPTW/r53//l/v1/3nPGP8fwW/M1Zt9XbD98h3/UbPLf4K5C
ITMt8idNdk3/rNnkv8m4lf6x/gAchjz1t0YSP5Qq45iFeUZtRj33m15dBlvG6mPeakHwtP+dum1u
Vn8s22RU8axafnnjqv6zXj30K6ZJLXNPX7wkHJnCePEn5UwWGX9WR1CM4UEO9G3iNe8mA+Ix9P/F
hk6bVdc/bFrmH4HUJV4dcSpt9Y+VYymNdpQkJeDIQNpOwgRlostXO6UVKVGM2ma4zqR+X/fNSqG4
rML21GUWStrCie0UfIQMHZTDONhPyr2pQp5vHVPGBYnsOa44bVJYmYxtzDE8G310FzNN94xhBXxm
w/Zp3areU0VPlMN8l5VhNXHIdCMMBh1Jcq7+K6mA/oeXHFMVIVMKGnQLgvP3lXIh1EInJpooZMBL
2MFsGb5XSGSFWd0JUvU8/L2SCje0v3rI7WVxFZx8hdkuO6JhiQh9YvaAouJJRq6CNRQRiyKiM9pt
Al3Uk1YQegvhQu1fAogAMtsk1jB+g3WW+imOuruEDOT5uUFq7qNiMStthH+yeiBZKTj1OP2m+SqN
nIEI4xhi5IkOElTjFI9C1LKLMr094ktUqsG/ECqTJ/0HtwLs6hnuY1uYC+evf6eiqFR9ylqUYUuf
eA2irtnb1LmLdOzRzuwHv+ldT32VqDv68TLUs6oiuEOCsBA2CFlrM8t1o3T2d8/CSUHjDb8CgDNB
5+zECHmQWlSSFsT6IToYDLP94j5GfJhLoCqR7g6sn6OZ2CM6B4TcUKDRwxzXairFpPHg6bmjyTDX
Gez1+UMN5j/EojWpH4oAgwKAlmgknxBwdXhnEsGDF928eR/A9ZAI/jWIEVHU8ayM2UFTI7fTejSg
c7j14I4oYdoSBTy5Iz3TQNEMyyi4mDMWy2Mhn55SCvpW2Ns2gJZWbovuZY7P9IJjjUJDp8SMh/Jc
mHQg8rdEahwiOPPypvNxbernxiJscVg3tr9RpSeNEAxRMOARI8Lsttwq6kDLEzD7N5ckFpKQat2h
nP8MMT+bYXdNK/2tyQcy48+iY/5cQq5TyvRaoOeqjI4UJ3Nczfx/I2H2whLuPZ6GxoE8hmroSUCD
1fRpGwiF6JFwBYzF7Zj2ioYlWku9kyQMWlQCT3hi29V27Pk8KI9eeZMAiHu2tYtVsdED+8MHf9Mk
GKm51J54KZjcmgEt1HTX9zgEJx0kntqfU6w2CevWPtrHVvXcRdHK8JtNF39rRb5tJaLUGrKgrD68
qbrukPCEi6ODjqKTh8smgtGRqX8wUkfpF3xF3sCAGMl001SXVpq2pKDj//L55RliyWz7glQ5tdr3
SqH9gHiYZebbENYPkLF2kX8itboZp02Eko3I0u0QihdTyzcNXplOlt66Ib0GylA7k2/iMTnkaUf0
sZgluyskGDymKUo5pbT6VmSNq8YR9Ff/0cvD58LfN6HxpspAd4J3o3YRrb31eHKMahf3R1w/y2JM
3FK7qojY9OqKpQODIp6WFsp4hnERzwEr7N5NSSAvOmuvBEShCiPZGcEDRPaMNAFbzZAmEnISSfcp
LANLTa9TyDEsHRRiWVqmajoea/K/Q9Za6jVBlVb4IyosjHXFV1tjhhXsjns+hgWDd/rgQT0LEqes
wdulsBZjAFAduk852Nf+Loy/CpM6Z6q+mpBTnimX3SIgY42U6IRmzZqeCBjQQzpiK7TpM8NqLXyI
O5ripJbsEgip0qoh2UeBN21MnIRFxu41ouC0i3AddZAe/O4URUAMmAME4gGERBkxhYh0aqKiZNko
DrIY1+Fog62xlpr8JDXTZipovCSkIdrVm6sxNdmWhCtAcjQhMpCePJh3gxLez5nopvHRGiCJQm+v
VqLZ4p7gKKdzyZsGcFGwJl7pWZXJCmlj1nDnkeDJrCGhgf1KO2zQ0K0HHzEb0Z/PdsXuyuLySCMs
BMuzbqKnM7OJfKg7b60V/qrUh1UpivgWDAXurWAl248IlPkscrzbBeItkR8C238tJX8Tx6gUeZmA
Vb3kgw+0UrFrM0GbbKOhbwZ5myeRCxttoefKVdFbx84YuCqTp6AOuJiidzRyYSthvngmnJeq2g5N
d0lq/0ycLOgXhT6oKc4mBb6U9uSDd+ATmMAAdu6JkW+PDdzIrpSWE7KrzCMW7k3r4H+ptasF1dru
2AMhRFr5RoqZICVJY6Qc8/1jPFKjJHLFT6lqWwF13hLTykY81wbpt6GCcA3srI05FIBz9WW7a+0K
cW68jEwLkpNKMmlPEIucJoc4BE5uZy9G5a8Nbt4xuJLQTPK8+hjmxikb8usg25Bo8m9Z0K8FYaeq
Cs6xtu+UJnkzresYxm6L4kBtIYM17a4azM3g+Sgyp/1YtZtOhbHDhs03x1fPDFByfHUhQTK+yeSg
fLF93ovUnRSDKbaw3ZiPlQnYUA28XSNPJ5Zxrs9CWAOzioDSHSaF2NThraIV4+HhqsO1hC4a4Glt
62StglOYouZg9BBHep5xvviwGGktrCG7ww9HKky3tCta6V44JbwchMqEmT5bVX5QVWjOoUfswLiu
S4QjmnbgtEKeq6xiPuJw/pmxu0neIvt4VYsXr2qe2cNxYlEqhOU2RbaRMN0QU7q2JXGQ5pnPwOdl
MF27FfvM89ZZyZBOLpgjE+07YbmwLNdmXy53mYvg2RHcEH2qvvJpviWsC9qnCXvboojfDRHeJgYn
uQ1Hqlaf69R7UHIkphP2GHJy/YLIQ0t7ReSZQu2C48HcG7nHOqSsTLlDRlYW1cDZY9pMDMtvZZOy
DvV3U3qLOdopH2q8yoUHjAOzEiXxuqnyjzwYwFSxqCvwAQMU3pp1f4qCnFjpYmNFZPnWdLAsF2ND
WgXSJTGISC5jAN10ovqwbbWnwCAnU6nvVJ/fWW4c61Hd2gqh88ZTO51U5N9t3kN2f5j8+5Rppswd
Jlgmx3BixN3Qw7tjmjrGLQAub9Nkn606OFrAg8dmtQ5DIDmlQXfSayh2pezUvumIPnGLXEEUL7UO
8m8YOBxnZFsbwMhnPq/qoblhDmrnxkauga6ZBdt4lgQTgVBK7K1Fg6rCwk+PQM4cX+b09gaoa6qV
q46jlUUrMMH83JoFhxQBPNhQ1ICQX3xMQSCcxKy2GVqnqn7wqhQKN1018Y9qFp9qub+PzcS16pkS
BjmA+7Ri8yk8+mIArjrefRmNoQKUOGXoa+HJUIiI8rhQGkeLEfgEmr62xkU1krUe4ZCk3LXq7E4N
2fV2PtFbBQwUCG0W9pNuIpMX+6rKuCdnBGaG2c0sQA4wkRrt9Fs+rCrUtD6q/QmgyoRGN0p2Vtht
ZHRRvU8GU0H1vCrHU53pW58QbZiRHISElTUpz2R91/YoCeTbGIWPctEeSTg5ykw0Q6tzIoX+usfy
qxRvPs6a1ssdjoqtbJa8y2k236ZRsNCk6S62xnc5RjxQhP25NdqtnzCu9e1n9levxsQSKSYMyBou
9SR4vtuXjpVPX4htJCONsg0YPKop35AcPPjy4FQFbr6+aI4RY3mM8sVGn5PT6YzS5WBg5++7FfXG
WggnC8NlrVxyLuVQHIQmbbHADDoJncGp9FEvzNZ38k7E5D1ZuPBbklrl+gwOI48NVylIe9QvE5C1
Vju3yMWzQ+Qnu95/0QlkY4u6i6rxZqbqLR0THt8xBkKm9aF27Uwqa6tc2HBseFQt1XDfwgGYEJGW
mbFVKqFvePOxdcNAmknWMS69b3GmuXKDUVcQztmBR0xWfoDFH0EaD+49GxbObZwZfkKVoLuwS1c6
AxHi01DR5Mlzo+5kfe/5ZHlbqCso90CAdN4nMqdertYJ+F+LXQSMHqMjQZYM51D0i7x1DUCHY78u
q/BVNZurLB9CKBIDiLel7qFt9UxkuI3K4lU+sgWGZty4QVSQREtWWyZYOBZXUVXnyo9dlbcY1Ex6
wGVkXca8KPhoIu3bAE3JUMRbilosmubRJHIoLJExma/4qEBv5GuhQ16QQfmU54DVHWKpeAquRWW7
dT8tu15dT1CBJzvd+CpPCIP0BqDA6luuQJ2muf1u8HH5tUn/3kY+D0Z+7t11MeNWcNUrOlvxHxu2
vIuyVBmhR6aEkxkAIhu9uieT5k5OPkjgQeTymjbKOjZGUmjXyBcXmU0nEOZuU7Q70YCzRJyFfMeI
AEHhhxhhWpYCLlBVrsPoPQ5JNe/B9zbWrgvsZQImScbPCLO4AYia9dUqyXW3qXX3r9/ZLwv0n6YS
Ogs2AlJYrqtouX98Z3Wr54JIFgLSwyfNek9Ka9XaGq4phc+dyrb5aWiuSs8MDTWbJse7ni6xLx5V
Vd/mBanDhVzcB5J6bww4uEARy+gMl4GUnDIQNODVFnllngt8fpLWvuuCENVwnvXvhBWcB4JrK1Wc
mgoqdN1wf5trhiQVBj39kkjybTKwqIRfk68sSP8DuyeDF2mtg11Sr5GIV1TrJh13pYbePJbNV54Y
F5HJH0pjnbOWR/IEsELJQGEFjhzaV7kh6qj56Gh8B0hdeAKdqtVoLdR9g+ATBb3A3ZetDa8/YXP4
iPm5807iB0rgnNAQv//15f9Flv37y28xIEPfbqv6T+FTgar0EqR5xsfI1/NsjzFt5eu6W8xXJokO
IVa6Fi6pN3z89SvPoKLf3dJkhjMRIyjcRMnx4y/eHpsuxPJO7F7X3ZJItNSzPLwrnciNog5mDSuf
tfpjMBE75fJVx8kcaJ5rSQc7OamDh4iCDislAMMEH0Z1HR8a+66Nz1hs6GcS6t8UQRAPaBHTNE0g
0LrQdip1Y/gyT0YSSjt66bDx1z28IEU76kjjM99b+1XyVJnlKa/sc6M/9tguSzIFPM06VDB2Q8ne
mzyLoia5C+XyWA8DgouRhzIdGi82XuMK/SEclQYAwahNOCDiX40w/6ETX8UgZw1NDiO4P1/NH8bM
fx/nTLfq/e//N/5+3vvd3/9tQ29Dx5Lxo5j4gOdj47cNPchrRZZ1gTgdHvb301508KaFlAi7DX+Z
W/K3aa8JjNFEZ8QxC6fk30qlN4w/cEOYMzORVyNKisbix5u7tZLEMxFULlN1x0av05ZW/MVyTKVK
CF/ZYbDJyKi57fAB27hfu6F1KxFWx5q8INjRizYTZiqR7rPn4hlnmmmuC/8O/09z0e/H+oTJRJ1h
x6dMPlks9xQQ1epac1HsDvxfhGUDvr2n49dewmmlRw4KUs/cD/6+94+jr/DEIvFZXyjVLQWS1Zcf
3Uc+HdtdCawJH5S4Suc4pvqldWobMm6KKzFuM+NOWxnF+hfQfUQck+GE0VW90/tdgZCl/4YPDqMn
ViAdcal6R9cBvhhafX6EMUgGjbWs9z6vt2t3hFjvdJRTg8MuWgKbarIGqh3ejcP2HONf54ZvtXge
GB8k5AKrzoh+EK9OfkXEfygS/gNDLfAcLQADi8Z0OZxtLjAdZ30wUZ9PmjMp0tK05nZ52VIntag9
wy0UsKS4SrCKyk03e+upvm/0UdZrQ5nhjRtpQzAvxsDcdBkqSavhm03cAhAoezkhhQXaUM+iVBSE
9VePlsJe9J/l46yk4Ii5V99IOn6bDkxd9tHkVgf1y4a4v+NbbgW4NLFrDuVJoi7Bo3TSXdvtttKZ
9Tpgx8bcMn676zb6cdQWyLRDkpIX4yuiSnLaR32pbGLov4seLiSF+rWZ96WFI7XifsQtG0Tu/WS7
unKH/qM1nuhAyUhIFmOJszZ/z5MPw7gk7F7Lvlt0LbLuiXvOv4G0EvGW4C2RIkl68Ea46xkj0IsI
H2sNG49Y14hZhx0heb36bQ54QL/OpONdGt4HHtzJ4gT2dwmSwCRbYNdMx2Z8Z3OM6NRHyCvvx+JY
Uuo342sgHyXhSmsROIHh5t5CVYm4ctCtqeoJk9geGnf5lq2mislSiLkC2HEWwH1jGfzlN8yWSf2I
Np11M71L2+1nSXwSimU5gpOHUIY/YBmg8x1UmAXzXnEci3WmXI0eLlZ/r2SvQXsZmdgHKDjM5cRr
ovi+MXvFCYLhmEmplb6Y3lPN2peAEkO7081lf5mHYwS6hKsBhd+Cr7YrdNkOMVTLAbydwdgKUIej
DM7pjZvu5I3PuliPxaJl1kcmCPTijiJYUd5SuFckyasn0GPjeJK043jJmQADijggnl0ooCrO9Sp5
rL7sY/K4AMGI+1LRdl62DPKN5LMcxWFpS+ADUCc0qcMeB3FgVpBcc9OOKsKMORl4SrC0K04fDQRP
yQe63hbFNGFn7rDJxoPm7e1TFczaiWWC/oK5XRoe5nexpQgmzOzBZ2mu+W6sNLQvEAwcpgXlS7ZJ
9oHlk2CxGJoHAz8t+hQ+ocPiC83BcNVZ765Vba8+vK6HEOEeCYvRblrn3IjRirCXHuaZOE88ULm/
+30x3yYH5VquzNf2oXzNbqzqVxqHZxmulZN6X/vlTa5fdHtdTVyar2LbPqanZOjXPjQfgsisvbUZ
t1G2bz/Us6bPG/MqdGL8r7woXcWW3x1oZXHPDWGY6y7chh5Uk0opMceQtpxc/NbfKLDpJmSYZjg+
ZCxxjVa64VO4a9+bz8CZEHo0HDjQxpm/LrQ6XPnSPhTbjo5H/7LEMTevnH0bUBdsvBPSfn0m+BBp
CcNpSjfIcZMibTQwNUbENGNewaIe6s9eZa2CRtsb3qEC+PSlaI5KqysIGPhsxt1QHwSpKAnpKOyg
K7JSNDJTKmSQNk2UVupLcTfnfJbkq8SejZFC2dSjg7FFP8s7qeGDy1SGpu0a8DlL0Zes+qs1PST9
bj4jFYYBxbwNDz4NIl4Q3hfDqQ3PDekvObrGmdjOR18Ld8SMMYDPdSdSMQgvldfY22TTCjnJIDnT
XbaRtwZ9FBsz7oXSvfCrT0jFvsXFCodNw2FXIwnzH4rmAxA9HtaUKJMqv8HSWAwnUpMEbK49Q4Xc
Xpnqx/BiE4HDgmfZSG4YH/MKe9KGntGygRtClACVdAG4ncsPc04KUtT4q33s0ZpYnwzKFsCq4cHD
fmS8rEUHkV5+qU3+swuwOXv2zwuwu7//vz/TRs5/8Z+VlyAAjPgtRZm36nzht8IL6hLsJeTa1qyP
/L7wYtnIgt38R93Fl34rvFBp65RKNLW/hGv+O2t2DoGfuwpjHqlZsmbopmDz+1NXEYR9bmSz+tp4
mILX1sNAhE5jR15Yu6g+9sCq+YO9iRePjwxO0agxZvKfYHwkqHnQQnUIalFGvbMkqrmLLBRTLHOg
VPM3cVezqZkDwwKIOZWP4/CeRHrEa3OuHRufbYEca7A+66hfGG/9qV70dzmP/Mc0JZ2Ek2jEDIsR
zQn3Qbhup4e1pBcrDxU3JEsepky88q325F814wjzcuxfUP26eBbBoUJa8t0GsTlPRc0VwS3dheOu
SOzFfdmuxHCNsmcVt/CSWDCH6JD7JnLhPvRrlkemt8QULoGi3AVohomfWGkgmDnFUKYnl/oKeRS3
TBl/63w8bsmpQz3qYu9Y1K8QC0z2B1tRLfxhS0HkhBu+r0Shgzd1qupne1/dRwQYNvj1oIfljpWc
es2tF+0rojwpfuu0ZlF5UERmUaJ2Zihvd90Kdbn3MsCSXga3wPUXAYyC9+DsX/0dGryAvKGrt4pu
WeXAJCvXgpwsiBvZrr7q07Ai5jxxxJcFrDjcpdeaf4Q73QD8AVN81niFW6SDD5TGYCV5U/yTpbHM
wy7EnbbKvtQzRsMM5KR8jSZmXhKvkYA4ZdCluBqZMdpy3iLVO7Nf4VrySraVjOUqlqmVvB1VbQdB
x6u2TI4XkczSU4U3AGx7QeLkB2p0jsylcDlBa3JEPf0cg2chWrQ6xP6pb5/QE4TK3UtJgZQWNmr8
RVlTUC7zeq1P60lbW5v+JvSH6TV8lr6N5rV/J7691wi5e+qhxl6IZs+fGBRrn9Jhgo3ST1s9CXj4
LoZHEwu5zlAip/AGC0peIvObCa2WcHlXWOfva+QQcxA5PxqwD3Bp/dIQZ2bV3E/abVxjkuVjohEi
i4mP7bOuOSmrv4pMPMxg9VzGQBTlHS8V+QsciFTcITzVbsTGx4vwKySmftwUa6YaD0LvuarR4kQY
xZI4lpHlJG9XI5aBJ7idL6tXX3uN2KX9Jx/QvymaOLH+/Ihm5PDtT7VQ/M1/aqF04NHMc9CuC/sX
QOOvh7SN5Rs+p61DgTZUVaYhz/KqCf77v3T9bxA1ZkcNanXO41kl9dsZDQOL6SNyKG3mSiv/zhmt
cNj/NPjhnNehgKp06LzkTxM/BnelNsj4OhXzIyl3CkxF4TN58RTKdVYghkaBp4ZQUzBBj89h2W9C
KzxY3ed3V+4PhqrzA+n3P4iBSwizEG69n2GBfay3HhROfCKStU9SYnapzQN5N/RHTG1SkV6zPt5p
MeMvI0PMKe40/KEj7ZOtAs+qHU+5JfZJVgluTQIn1PDzGd69hNGlU8N/Man7PX+DX4GF5wBWCLJ/
fo0/jhSybLIaXFTtUqK8b8ZD1bx1yOmjxOmJxZP9V923T77OJpiqSMXxpumcARlMPAAL7P1ZWYE3
8V/QRT3WDMCSjiO2bd2/vqizqOrHeSKJFjJlACYIBSne/PXvlEUib2QljfDeVCYOZa1eW0JnqoF2
G/YOQUt//Wr6PPf+8eUMZsc2ur+ZXyDkWQP23cuNaaD5QUq3V0lE57ZkDUF50UzLkTAm2aBE7Io0
3wDA655wGnbqopCB/aRuKZu4t9Tq1Y6zO6/22V00FImfggSkiQmHzKqqN2jZxGMd19cAVzsxiMuG
p6nolZMV07vqWbSVCpK1kvrUUhz4k/zRqJJjmeygJvOuS80n28zvFLnaNiakqmZ4kFTko3V0NvJT
jgLKgKxNO5fI3fJfXJk/uDAzrYU6jaE6yfQ/Xhg7S9Tcr8tuCUBl9JjpYADOretfvwhHwu+u/vcv
Mn/Avrv62EjZ7/oFAW3zb7m3Ps3iI+zYIjaA8v76pf5gATIDhTnWUI5ym/+EF/GMUJdDhc+qJd+P
JHK3zYwO0X4t6n8VmF5+vXG+37MQbfdH7+i3l/npfjIsLM2ihk84gT2c7PprCojaMAIEAdFza5Dq
5gUOMIYXHWF6Gh3TuNhHfrosrEdb+cqDcdvDHehJhNUD6+il4tTTzdtWfEmgLMXoJBQUUnFIUi2m
OSEjDpTOSfBhWDz6aWs8f9jn4qKVbPaT1VTjy5HXVkrEJduN0gYsH6Amy95KMTkdnFmDfUSXSP/q
Yv/xdWAcOo/nBbuun24fUrmUQgpzpigMLzQGbLLCOJJ1u6XWl7b0MT+wGWKbUsTSSknVrZqyQoB8
JVveqoDbDf33vm00He8tHDxFehWEcAw24TGI2ZbR3DLq4iSpgmMLB3/indMGHxGrxUzfh3bshpHu
DHgnjLp583OQP8xZFB8hlEB8j3LUb6Rd3scrXY7XATZCuf1WltI+7nq3nUZHE1+lOe7MhDALmIEV
Vxmru9x3x1HiMLTtiYVduVOJgk8LdkMDQWfDQxYo92VlPow6WoyIpBUUC8y0EhbNET18NBg7Mo6X
vUBFKka+rEX9NZ+YrGCxcii23Jped1D6lxYvOMxK+HBd6A5d4VQAhAPZ01eG2Rw66VOU4dKGB5co
4UOYgVgT6h6AMKMznPqEs+QsGmod02bHw+iq5hvbfFMIygvT8FFAb5dj67MzEZqYIsPYkTcz5ndR
E6SLcowpxby3TG9jYr/0JmBMNrc7m3VOn8n3UcpUV5GlTdXq9x04yiSB3lFN7yn9gBEQfKdUV7Oi
DW8sZ17Tcp5Dmui27ZDDQpQeUqJKkvboEVUu1yErOP2UGcQjeBAyUGu6qKGOcu5v8iDdYadeteEt
VdnC4zKZ8nQ1qaajdN2TP9Dtw41dzxMNCVuOrBT7TkuCZWTDWSHotXNTeBbgRw+D3O/ge507Izoo
XbCzza9YDb55SfOtidqVoXeQdHE6hOikqtBcKZq/UDxto+Y8CIHqBQTFiQrmnWCsqhQg9yI0puRK
iDlu4JftOtskL7jFATlh6Ir6Rtt4uFiq5F1DeeJp5iJI2DUzIc3Hq4g9V4ruJr90WTPcSSjWEHUi
JUZG4W8hEC9L3fuI0HlE9bMevutxjF2sL+9qVT0HgvGqpz80Tf42+hhXcsGGT42ZRAt1K7L4w55m
vTXT7RZjmwxtL8Rl5vFnYjINJd31xd4L6p0yDYc8rx98SXrpkuGEXpntcBC1x2QsP80ENY1hVSx0
yZ+ulOQ5zGy8bUNuLyarWA0DVD5DjDtFKT66Es4EDAM2XQR/LHFfA53Ed5q0cbyyVA5em5Af9Er2
Jevqdl0Kiw9hyG8MRtr4kodYVvU0fovJPyZCXhrSQxxdmznIHqtXNCdLjmF5QXH5HKPFVtt6VVvN
qtTsB7DFCzsOTiBKgZQbqOF4rBGVywQOaxhYoJVnZEevA6EVk+Hkm+pGVrDPMtWqx5eIj4/Pe4jL
cwYtsyQpLfsqRE97HZJHla39bCfhXxMtS9UvTT7haV4YVkcgsbEwik+F4wUHj5+N7DshmkKnrGjH
8xBDVf2WDd8aAT+zE+BH64utQjtpDVQCwQHt96J0kHPVGGLQNhXKsECwyaxcPzRqzY7ZWKfh2g7q
pQZvFihM1zS7rrVvlccQbjIs+lz6aigyqkb0Qszwet0LrV5KusRRpQQEeA6O7W+9+jLq6luCCD8w
5aUeAWAhDlHW1QOl0aY00ctiP9aJwVM8adOiBUop7Oj7FloBLDf+VlvFumMKuaxNCTs0CcVVQurP
IBoUw6FNclFdrQajP7W9cpB8f6+A8WRxavdfAjTxYJMO4fn7vLfJyKLVBlitjR0rl492ghMbPGYG
J7MP2TKC3Nq8DPF93Q5g2HNzMZjGl5V0J4pBUPwI67qDZgxPms/OFDN2FEMHUdjttnWYbPqp+hxq
i9jIT1NHk1AbermQZ3lYOxy71JpORlgHu5YA0Ip+X4VF0mfvqqlcYJutLAgdwsgcOYicoHnXoeCl
3Veb5htESgRsy0uzaB2MUJuJSApbypzWfLXgMddDt1LMfgsQycnK0q2sp4wFTQfsrbPHU6uyeAlf
TfrelrhCGz1fuSrT7WRtkNz+on+DQ62w+BAsSmr/2DN+Bs6JRfsmA1NugVOz2uZD4UqIxXvOzbLh
WcrwyEAqXrfT1pdj2OA4ucQIv/ulAqgpgnYt0ngbFPWmxLbVt+bBQxWJW43IEnDPTHDEUck5F+CB
3aZO2edNdaYAh3IX4EtQ95phLcv4zfY/JIJp7GBcQ+LHN2jvFBtOI1klwL/Ay+DPFd692eMrHzVW
NzZCE3RpSlM4rZ1cUvnD7G+EpuWeY4HibHl+5EXodOGHrhPjBtI0JEZa9wzXMHA4wj6dNTbB0Gxr
+rzAOxttfswzFNmhuPBRdLVUW1agrpaeX17auvGB9/XPgRk+VmqL1kK59ggdo9D6dSjwpwXeH5aR
KAgVegBaKOunvSx6nRr5ZkTFik6dR4FpenR94X9+oKGOEuO7ivx3Zqy7t+zbZ1X/bin/69/759hB
M1SM7vR+/+um+t+xg4mTHYYHni9288jRfps7GH+b2R4oQIQqNMUQ31mwjL/xU/HdwNQxyp0Jmf+G
dV77/+SdV3LkSLZtR4Qyh3Tgl6GDZAS1+oFRJCEcwqHFgN5E3sTuQt4WJbutf/t+VJVZZTIiiADc
j5+z99o/D4P/PCzySji5vIVOaBGfRYTW74p7K4I47ZUR6t0RiI5JXbjmdrXPZqiJCB5nGF4jI5E6
Ayds1eFh7I1921WXU6y4z+OnkGlFUAW0EXVQbKwZp6ss0UWhXGMbzTelNz5qmoa9M7+NA0Q4VRcB
0fBiPWW4HH13B+gMlfskVg2lQIX+dyhRWNkszIXtkt4XPcc5IPYg1tlFzWMfoHKZEBps+q64XIpl
FvKDYU43enz1beNhGpFSilAEzGWOnlYAszO5Cud4p0JBuarPxmAcBBtHTgZqXiMNmAZr08/YeIkU
smN1imw4wSVRz07ykmEOT8eEWWJ0M5WRt9LhyBiLUakjHkJNWHUdfObFZ6rtbZRDCtchM6+ARcYu
NS8TE3hUeg9OGW1him/6xSCSGsIC6I3VW2gsQ41Mv5pMPsbEHxgtlKIwAaNdGwyxi6y9j2OAGb1r
9XflXGNLGvgqj8ZAslhjWCfHBR/FfinNcSfmOdqGEzlSgX4KDLmELoCk8osGB21xsjBlSt4E53S8
9hLzFrwm8PhFVySqOVhXBuPGCmTVUN46o1/iSWgOEfrni14MtMLzHqFXyKGnt8urkjLzYsGsK5Ka
EuW90UuirpHH3sUSYFW3vc0nKkkbnPOSKnbG4NbTEvfVZ+yr+zEKt2nLuTFh0QtTe5f7qoUNjOPE
VoPYt63Y9DXODEe8zF7HOFsmd7JyXv1i+khqcnIJVMEFMK/QyMMIHZm3cmPU5oTXowzn6uiMU3fb
DryvbwM2T/1k3HEqazbNEFflSmta6PAM6kxedaZzSvt0Zbn0IYI+PTpWKtZ1FTxL2T5o5IXT7F1a
i5qTcbOCb6eXkAV3ar9IvkI/0SKDT2zlLYc2a5UmNRbrGlSxm8/HifV9FU30UPxi8A7NXC/uemq/
kr6m7ZDg7fqEeuNKINUgunFicecM0ByymFipoXjANDOd8l6uG4f5h+MMA0MD+2keSrGvBh08JC29
jCmXJU9EY65Ti4TmxB7c1aibyynrlvRacc4L59twprMsuOObabzWqHnpVGAj78CVlY3xWvvpOUkJ
Aeva4blK4BDW6Y92RolmlmqbkzTPXYKu1ZjOYq4J4AWePXRldaskdA1TqQI+L9MeXxBP57bpR9EZ
eLOW7bmrGNF4Yp44KOBhL8fscQJyDvWacMgOTt3gTTVH0fw2bD0MGyHfommV1yHNzjYJPp2asqix
vZUZ23dKTJs2DF9dX7HnqghOnc7JDp46RLvlLjJd5ClJjLUJUUJjDjepRTsgmkt7HwPB3ThA7ze5
5bzrgcgwM3HYpm1iYCSLBoh31Cpmfz3P8tZpMXK0hd7LtiluDDGfe+ojty1eozK+NzLuQD2QBfJz
E/mvnqIiFPtXO+Xp//+/hlyLrz9slebPH/zHFFUwRqWXS3eettbykn8bo5q/OLYrJOZjidZXBr9p
0TuC5iGCScfCvvlb/Ro6M0Km8DBT3CxG5v9gqzT/aFcG7urygfl4YGus4HfttlLJvok6zflREX/E
ckFa1oUgaL3L90n5WgOt6MjjbXEoaFtzst8SDa2UWGfOKmdkVMi9SV1tMfWfEpRNrXfIB3SQLspj
RnszA9LAejaRkM3hVrfoZUbaCwCZhsp7mGoCrgGnxM1XHlhHmcP6z+O1i7x8StOdrD5aVvosQkUx
3lSDc1RmeDRxOFklvJgk3HZRcD1bGQ08g+brJq2qT955V0vrXtAgiYnNNovl+MXyo3oUVuV2ntuP
AANzlLmHGURU9O60Z5/IIts49xwxOUqkyLpMAU+lWIcT8IAC7XdC5Dge2LFazUNAmCs1+Xw7DEjL
9EjuzgQUtv1MsBgpHEfzdWkjX133SXYtwUcBj7yQc0H4SmleBnJ8SCJcjbVoNklLeguCkToiGbxC
MDIBPg3oWghaHmKowOcTbh+y826TEM2T2/2NKPCXhfIfhyPLHQDKyLSYCTmO/bsOIC04so17VuGQ
0OCgoeNTlHSvkrJHtTccE3oYPa2iviYsMAX3t8vHZwsKQmHsFUFjoa62E4nDhR7IB4x30+RseyaY
8HEXiql5M3ni9KvH7E+at+4f2tHLRwamziOAjNP7OSz4VTs6bxIP8myzDM5JppYECtObmtNXvyMP
yYT5blJp4HB12+u4HZ7CEPdbN4uXLqfK8svr+iodQhq9DcGMuHqc8FKI4bGSw6OdtRvbxRGCLDHP
P0lsIclgMw3eMTahlo3jnZYgO4P2MqiNN3yAG4H8zDKCowRfkfb21iMmuG+ge6Niyz+binJBql0S
RsxGbzKElWi7t7JB+K6gPdq1Ojvz/LCkNiWO3g4gF//1xQKI8PtW93K1UNYjoTX95Tz02+Y93qOw
9rKlgLLC18kyaYoKdbAoEXDnnfoeY6LjXHvVfFkBER7zCn+Gka7xaz2YvdgobHxWmt34I6WR9xog
LWITO9ozG7SO6abQa7oUUxFA5MIQ1Lw27bjOaHoHQl6aRovdcLpyCQFtczIhxSuS2eukGN+E/aLN
/iE17UdWwvsuGM8zwAC3b198YTwm5rxJea5S3OhN4BxC730kH7uWqPAU38GsvNPohdsmfrOafAM/
84JsiOkCkS6DMIbtcX/GSbaLGHQrvgw5d2uZth+FNXASJE0Cq8fZ7kgN6L3qSvjJU5Z3tymj9DDU
zcUSYtZ4eptV48qmmeZn3obzCx3e6b0hUQ6X6cassytdTle520BjdbZFhOHWGrFunKou97Cw2CfT
qe9aRfj0nG7DwUYUEBab2XfQqSXDOxFYO0d0RAYFuH6mc2ACtnOHJz/xvuPWx9I5nGTLrCVCrtkW
z5FdACa5tKqhgLgFQbcz3UvLmW8M338QTsQJBn+iK/QT7tNjK+fnmjJI6uLsTWoXwTYVurpPoHol
KNxawmHG5S4UeuwvpKfpQ6N11PMm0eR8kbCVB4hSHTx5rkAJ2o57rWheBq0N3WQedspmoUYzOEXN
Uwuzs8HbPybRa2FXGLbhx4AlACLkrjPaLTNAa3YZKahk+yXwyiWrPUTBUfpPKtvHXXSIh6+6RLxI
k1SmxlXd0+Pu3FXPxsIPdsikIVQhqRgxYcSjuCQiC0HFI1E6aznGSInV0cjmbWvL8GIUKHhoNzsQ
/NOmQAEa3AwYfzhzIV3DvTeutZvvWtHys08TMkcjHA5RzbNI5VbM0znWn3OWn1yQwE39o5gJQQ+m
GuYLUqEQjZ121TlvcNe2SBzCrlnV41Nn6icV9vc4kohpqt07E5IkD8HKaNgkaZ1GqiefTb1baUiy
ALQx6ZOeiDYjcQdUuSQjo5k0yHcCFu46T1UdHTT1WoD6BIcgNadX2Lsl37D0D81477C2Ecie7fzy
ze2G/cAeYeHdqwgRZyYbZwP0ahrRqtslHsLnAPXdcG9a6XkcmM6wOwuvWNV4EDXG4CgFGxXSO3eb
myGf1q177bR3SR68KJwRNp/IRl6CgHfJJyvdm5ZgkGl8mGnvlDksBoqFpMe8DUQLRsi2JJ4jz8a9
RQJCDxwqzW679tPv1aoj7EeMhzwv9n0F36tBKwoBw+yKK6M37pr4K6AT6RAkG6Asake8phnUK+qN
hvLEM7EWEtyDyKrCbKnrB/YCNlhzG+PaXBI1bZTYSLbwnDAQX1tK3IKKX0Pk2OF5A+a1eE0QFJoP
msQQnL/7djiW3VWRnML4UBZfoXkOeZCMyl7p9CH0nj0DZ3fmfOi53SG7gGkJIKWKEbxMYIy4KiWK
4hl3f42BHq/QrLJtaJDUx6hGo6Iaixoss7Vt0J1PcFZ8o17NOZvRtd9cps6rcjFdB9UuMC8rUoGM
yOcuiUac+pLIahZkDpkGi0aZlMeJuVpi3zQEd2XYXdLimlboKtHMsCXyqequkIy9468igLx3Wxty
XXTxSSZoQ2UOFQE3W8SNHwc3Cq/LMnMcp3DL9tZ1+aMTEuJd9tAIyKDRxU0Zqy2W1MWrbrEHqi12
TdDP2S6HItN3ZHRPZK4Y4lIbGKXpS7jBfZVlG98n8jnfCxYWawlyZjRX4JKCZkd1xwn20QgB6UUj
XM0EYScqo5xYNSPFxUdlcXSL+XlctPr2zg5ONmNCjXR8aPS9patDhf099elHBwOogzxArU36Vyw9
2E5E2c1E2pHnssY+fZir6ruvsHWqJYKu2RG39WBFyKKb+EaZ3b7LEKPM2Y1h21xU5+A1/Yp2ImMz
DwJiRtSe49xBdsKYZaI+FtXaSLkVifE69BVGACML7r2KZL8MFgzZJHgqSCszwQ3C7f8BGXYb0Fdv
uPgKbrIbqn1DJKCRUDO7UMcM1IaS0ECyaIj7WHIE1ZIoSAv9okviPXieH75uVjnRg21vHR2iCBWR
hEP0PhNQ2BFUOJJgUHXPDfGFpA/MmbOzRHtpLemGw5JzOJkYvSxf34/Gje/fjsQhdmADJ5E+1FZ/
Mw81gpbQQgoeJFtRgbEqETqwEScR5C7IVoVRHDPwN77K3RXuynhbmhyKDSICsYpi4e+xZMnR+mGN
DXIednJXg9EY75IBMDwbNDbvBf1KDEzHGFBVu65/LJMttu6iOA/181iTJ9d9jX7wbafhd8roRYMM
qYAJqhkrjV9z+Mbvbu2M8rXtzE/HMUDWo0FOmi/L47jCRMul1WuxfNbxh41xOZDHGUZdrpwPo2Rp
JxMiY2aQm4ABYolxs2WnTs65Jp9TDOdlr8pghStlrjqLL74v7wpPrMackYPa2OlMcGHSf02EvSjO
yUARa3u4403xu2J2IEbJN4u7aKi2Tt5h/C37dUrquNW3b3ZXvmK825jB11TYG0dlJ8SmdAv952n8
9L0f5dySfXnAJrduvDuI3ReIvXZBkextQsA8AiJjgZG7IHacWLc6LLgAisU/R9YDH86H7tOFcj+l
/pcp9ctEDF8AfbjpHjmt1N7wFCEQZa1zcqApkbsLpXeFD9jF0Vx3iBjZrzFbsCKbSXnpuOOt9sad
BcfBMYyn3LtlRw3kEm+BtZ5xm90isA3K2yhhsscG4srLEPW7Ts07+DyXfI3YJIobBiOJe5PCCUHE
7pOtMUpG+Fs7YOvuJLuwWCvvpSOWFxkV2wYUASMmcVFgw3ZhMJkuJgCkF8zK7I7Zi4HLuRmeDKTz
GWEWODH66pR2r3Z2Ut6n0Q1QBa/dAVtUibF0/Cq6q8p8murnzgfRcwhdRAfWqgV97g6QobpXoxBb
mfrrsmB3sSFcLjaUzlYAoNsLwq2hq0yVxbb57xQu5h+0JxTkEti0NFHHcXpZjje/Or5Yfqi0N1NY
Sq9fZ3b1Cbp81wMgTBf06sH0br1gVwTP/oB+NfaJ8souBe4kr8MUYX62U3j8eUb4r27O+IJzzl/r
J2HJff3Ivt/r9o/tmZ8/+o9JhkABKQKXTBrpCYmy6e+TDPTlyGKQIEk6LtZimP2ngtJ1HQmwAaIZ
IxBmS/8UUGIGpJcTBAw6kNX8R90Z6w83imDqInkVPqPl2YuI89c3Ss/a44gMmjipa1sLoZrdBUiV
8bVSFc0gKA1GaHy+bUuPj03yMBR3WQuIdUmeSk4qLWPWjOzYVcEVRTE5h2P75vsxc0JxRU92N1B4
5REFXVG49Kmbw68u+Z8c1O0/HNQFqj16XBz1pMAs8LveQi3aKTUjyrDUxctW6/TkWuowiuKQiegj
iraMs491O9wNts+Ryl77HcZaXnBvFPxG1FXUIWu9QNwEumGt5aF0qWd6oiQY5op2n4EIiD25KhO9
Vzy8tcwpOgnPg5lz44fBc5q/F6SfjOEylIkPAPCGfyOicvhWfyMmo2kiaKKRvOSjhLQwTfz2e9K9
UeVjg7e6ojltAk+WlJHhdD0RHTlY+zmBftycS3faz820CiCBBo08A6Lf6Nbdt/GlV0NRadyHuDnj
Fr8ZzIep16eqnZ4iwyaZGbsXdq1hKi/a4V6LeduLcjsivrSHBl6CoXdeNF9zynIfyZa7Kvvi3uDM
ftFW8t0p/aNXfxm23IUxGNEFESF6aniZPsJlodr59BCT6urB9t+cnpgGeJj9MO9jlJVTdC+HkZw2
SljxMdCdithaWlhUqVPvRudRgBU2PbqDKT0Wt6aRUu10ioFMN/eKCMYRt5hPOTV4zg9J7V2DvDp0
voe61t+mPgb+IIIeQkpQ6+F6QE6ztQe1qelEohAkK5rE6QCSzOClq2JGdJ8TAxeMKIkE3Pm1VZKI
V3H+D2v7Kp5IbkJBlhdfqQdfy/rSBQhYv9i06nEuwGKwj29o2HM8lyQyNVe6g8yOrLFhKB4wHKdH
ukkZllvL0LynDGWIHjJMj2YogtGnN70jc+aiW5cpg3eX9ErNIF4wkA8YzFvLhD5mVF8sM3tO2htj
GROMjPNrxvoJcz6UMzjCup3NNfbnV20zx4hxNcE5bQJxqMqEGBqYYogGSrYhMnLvowmJEKICvhmB
RcE37gn9I3cIcliaXOM81Dq+TJncEAY0LCI+sa9zJlxrmeOZGMUrXb/VgLhB0hUpETuo9KXOiOPl
TM6I/NAiiQAwxOHhLWQQIBBMdAgnfAQUFUKKAEFFj7Ci6L89eqOB/CCfb+MwmBFxDtcE6wGijAFx
RluT8YRmhIl/6xZrzSyuVVHz6MN5YvL7MsMcili/PJux5iJhSZ37UCUhgIQI+VjPiSP3mIcaOS6V
eJhMuMTWG8LH77KwrsMqvSdtgG0aNo5zXxqM8izb3USefZ9W6lBzbiXy7tZNynVuMfhgmMgFg7Ij
wuJqNKiaVBqvpxRtWNcPD2GSfIdIruiAhAe5nEJVC8zcbW77qWSYM2WPWVd8GZ789q0Pe0LdIPzL
CCyYm2SEMSu1SaDO+P1AiJC8LRv5VYTVriFRCrH+c4HQHFuRVxPcDIyOedhC6OtAUbQxDOi8R96d
h4fQp2/FsDhZ2i/HGGmLNeUPsvYeY5g5ppjeQ6W+DO0cy945yKJRnKiDSy9zmA7n77Yx0XGZxVmj
WE2jc1S+KiRuZe0x7oF6oF7nrLsIXbysaIgm5t8gwsf12LbvbmVhtdOfHBIwOJfxwZitLb1zEbRb
bAXvcjSvfH3q6nAdVQCb8DxNzjEvvZXDuBkrNIlAw5tED5dQrg1EMHbevBG5WvXYmXTxXIPzsaOH
3E3AlKwa8d28ss+uaE4dJg4+Ol9DLgtYWFq6dBlKX8F9EuKl7FXCZSVxMg5oMsDwo/p14CWOtDrI
lX8sjApZVHI9jMk5yRak94/Y5lRhqi+pykvRoI2D3XOapIktx8a1yHIxqk0L5z7Pw1cd2REs+IlX
K8meLvleNILPdalRPXnJ/F4w6cuF2NhG/KYMiWey9GBxKzzuruHYa2b7HyqePhhKXpoCuM9Yr514
ugnVmIMTnTdAtqrFSFuuBbE1YzVtY921PAQGjkZ5ibnuxYSRFjXBc1HDd8biPqxYpy+LoH4ve320
svioJjR6rQSH33BRas98rcx63QNsNQv+h024OmM+ddu4tDDqeJf3zl3nOhZ2yxJPMapKrBaRhcpu
FHKTjs3JEGprkJM+xKeExlCbG3RdGs7o4MyjiZC3tLb38I0ioszJ/1EoeWEeyQOUbcYc1a6H1SiZ
fKhgGeQy+uccNhsYp5AU8hhlNwhkLwQj0AuG6qeQPjJOf65ebrxHNXuXAyogMeqnZa7Rdt6OZfIK
KcOzpA0E+AfzUsZ7Ex397AzGV9miQepT4txLh7z3HrZQbWPa7Y2N67tPHWC8xe7OfCZm8asMj/6O
vhxA7EqDdkJGezpMgrUF1P3/QLVsUbP8dbW8oDiKj+lPSuXl5/4xyVwSYbGCmqR+Uv5S7P1tkmn9
4goUN4FtWRaYRUac/6yU0fvYPoocxwRqtPzRP0tl9Dl4RW3LdG0bMuN/MsjkdX5rUMANynB1qZMp
432xVGi/OlIVTSfDNscNOic+vVg6BsTFFjpcN3iP2/QrKb56ALS/ukZ/Ut4iXvqztw2QpoAUQQi1
/Hq/ftsctxCguIa0PQM0qhkHJ9XExkWYUdrRsr2ye+tHlyPxb2EX1KVxj7AA2anWyO8Wcj2kNT1s
m2p+nlj6VTBeKK+EKl9sA9VvR8iqFxpYRlDUBCrGL0Nf0wQbque+iyEtW+nKCbuzWb4aNHqUg9Q1
zG9lQYI4u5PDCbzrEaAmvtw2ndpjKXjUNEjrrPoh6vRFN9OhtxDR34T1i/Q51dcswEQLzhuDyR2y
05WcDlzTcNkt1k2/QTJBINaASxb/ukFhx8BH5z9qPyaT+g5LtjmS6AHIEoHQhWvhXCAxElkRZoJT
h+xGUsPkpJGMjD+r9NkM10libVuXxBKKMB+4ZQpKNjeuJnFpx3JtEwWkKxKClpHoGD4gZiUhwc4O
gPPoIdowlhEiBS56JQjPkuPx1L461roW68G3X2QRHJKpIoSJdakllGTs750xVFRLM90G9F2NS9oQ
abvpjzQirIiixg0Ng7aGfNGVKm+SPkUL652TRFyzJv7vsfsvR690CP9w/0iASCjpJHfvYuT77f0T
VX6RyDQG4xve4EJT4hqiIc26dVo+AI1N05t2PtHMMIaXsL+D3+iRPwzfK7afc1C2TWQR2gHgo+JX
gVPgNrSUlngXEB45GEpCEcwDCHssTxz1TmF67ifAJcGyzQV8uWKzMJtT1ESyO5XDMScsUPPAjPaz
a2zlcNN6zWWuTwWxksUTaBIdLsS5F2t8zAu5EeaPqm2p+djBKEwW7mNIw85K0ApwIjAGRuevQdjA
L9kl/mtQMEOgeTQt1v/ka2FABTRyq8zFcnpjuudBcRP42WYC3ym8R6sc9oF3m7b34yw3FYKjHBKd
D8LEpkU4krhgYrQlhu5nVQuTHRzqQUQ8Q0gB6vHSQijgzdQSdXNlOORVm9F+lnSxZEe0ZNy+Ycg6
VB1vFFtIpAX3AR3P4gbTycojucR0rhL7WXTOxoc+lob3sfdWWj/S/CYP553nXs/xvLc1kBh5TAL6
9fXH1DRnIw1vG2p3ZqV+/eA0IXK/beAmq5p5BUHIO5vcrSCFbdK9853ZywylJVgSSmZabyLGAero
I6UbzHZtFBc52X6e850R9oGdAa2wf4G+sJ7P5ahWShc71CLYc1+CbJulb6b1PDHEFeKh7N4mde8H
Nkr3Y2TcKeezRJ5L4l9q3845zEwGGO1zFW/D7D4antBh0PK9MyMG4/NV036kOXl53Ys70hrOTUJg
SW1Ay6ChlRhfwXxU+inJz00TIn3An8Tnlk8SR3N/ueRoE004zucFg2STtGVmdynQ7QQP0DmfjI2i
Awg4oyYFV3wTxTdotTNppMJ/ZRz/gVXiwtj1+s4dYSmKO7d5kCABffCoPqZ0jxJ7ZD76ClmmLUY8
BR+efZU70YZadkGTP2bpte0dRgbvk7qW3JsWk+HJfMzKZOWN3P4zCjHjRgZfABnNZocUauU69oGm
SUOAGYLIeH7JxWs4HZIZGn75nKa4OfgNQPC0b5oZumun68WHmJgPWUIGHMGiXfKV0csMkcGJDE1l
cPbEW0JDXuP+YZCq0nuwGDg/EBQ6LC7QkxLoa0qmW3yaF5Z+guuyzC4TiALMWQVeRJenJOdhirOd
2d3aDSh6g3yX+LGPjrnF1pAJohIhBd0YipZDemGzX4jpY04J60n+jWvO+hMpARoh26YtZfoeELzf
rldYmXymbsRhzHkPrgMw8/CIzAdiqYw5RZbic+q5HY07y6O8jt0B3NAcrzrnyZmuKPEQwQV1ucqN
iJ2vki5s9YBHy/u7/Pu/p6P561JLYtz82Xn86wJtsYOnU5Yhzv7Tn/xbiWb+AkAQ9RlEDIlEbOks
/2+J5v9CaYbEy0F2DSntZ/7F32s0+QsgDZvUDDIWTQwEv6rRvF+oqVBSe55Fe2tJB/8PxGb2zyCG
3+qysZvzERaaG//9PQkQU5yqajUzle2YmLm5+zorYlYdM9gE7OhpZ5JWGpTTOqGjw0mMJXmKczRh
wdWEh8+cUvy/KuaB1NhdkGP767xy7jt2rcp3OGyrdxkLc5tb8iRmTYewie8Q52QrDDkhFL8NsRUG
717lF0hbjkCA9roY34tM8cJt8q1jopcaFNiZtc1N0FkjKd8u8axuJl8mMyIxQiSE+mmUEyUZthnB
Ny5FjdPJk9Vq+8Ly1Hul0Gobbv5uZY1x0U7NHksofRm7eJ/d9hSn9NQcuYfPRMC3ww/hFvVhMRIk
NAyM1PZui9HUrWtwXGX8bXs50KGLxnde5g7zBV8mo+bKux3n9hTpq6TLvpnJg9/leDvz1qnfwDNJ
su9ohhw3ojytixRD1HjH0apcT3n4Ti7NXIqnWuLIMvz03fLckwEVdBrdp58Xo4tfwoqVpEYQgyDZ
BANh3xp9eUQwA/68hK2ehw9Wpj540h8sRowGKQNEVrpXXmpdih7sUTnDCK6Sj5IUsbIhPsSpX+Le
YgSpOD4XV1rWTJ855A3pR7gIa0fAXHifLhjQXC1/oR+nq7JilbYoalEFdYyh46F5yfizbEg+CGu9
RWD9kjY++XhjwlT9WCbDOvSdXbtQi+eWfwW9fOh9mEMOLecpmXokRt5BD2RCZOMxGmv4Zum1Sjy0
OjYn1/ras/SLssqXMnbh4hbrqPWvjYD3CGdoBZUIHlRsLY4ehEb5BxYu3yrPuqxS5AhMf63evvWi
XZZOCeMakEvtkbkjJ2PkQla7dFIbaGSEUSjJ/x0F4dh59qDotzhRQ2nkx9/KpRaey680NX4sfwH2
A+++4M2WzaxERY/6hMIqAiHijNFHmKTfqZF+FR7DSsnfjROuqUHoATkEoEa3ZVW+hLg3vcjYOB3X
YaZ8HxANZS4Wa0sesjn5GFKS07DQ18FD3Zm3MwnsuNP4SEE/X5OcVTDQM51uCfZkQGdnV/PAZe1h
kknx3tTmE5zqlypyD/lcvji5fWsRq2T4wxWov63nHHwqQt/wThjtPqyJT9nQuM86GnZ+jy/e4dfr
FQxjgrcwJZ34hwZvCIquC1bJZB+JK/iquW5Cl286Bazi8ZskBKV5TXmXFg11qW1sOKLiSrKrFyZw
D56rrgoJcC8hfoGbIU2KFVZ2enkOvUv/wR/kl3lMc+OHbafffeTRm8q/bRL3WL9uQ5u+jzF4J6Y9
p+VrNYr0I5j0SUIbij/Ktnwb8EhwZ2jfpj2i9mmC6pwv8OdXpNR8K630A0LHoXNpoAVQ0eRz1fAh
cVCMUXAf0Ciaa2aXQK3GjKUlT5leV+ybYTjeeRpRRycBSnbRd4hAIEeXN/TeGRvABYK9p6nwT6Yc
L2sH/BV6kEoxfC7n4U5M8Tsapq2eux8stnejVd1WcvoYuvkpdfyz67rXqQ8+3qicvdlUdKoo93tY
OD9XL3cW5dqMhjuEs2WoX6KR3z+bnmyjo5ZC57T82SDVj4DufTIAw1lWEJx0727i7bWVv9dmdapI
ABHe1fLsRrazWx6c5T5svwNXPySxgFI5PlXPXtZ/RUH07dX5t9ul34Uan0r6qjhG0vc8q7ZlZl8a
RlFdlDHvlCM4QaFxqHJWyX99oP/deX4xDtlsgxzmPUZW4g8bVKhaz80MqP6k07CgR4/hjp7sQ0Qc
wbLwRLhDyym6mWNog2bIHZzTRVZD/gNrihVEHzXpDpGm51ym5r0IV0ZE56GhkmRtCMrim3SolKMZ
h7a/jXD/8ixJL2I5LP52d11iiwXdGVxZfIG/mxZ2OGpc1St0i4B+L0yt800aUv8X/WgSYLc0BckB
zJAylJoUXDkF/iYL310rzi9HlQwHvt2tAfYd3kIIy8Cg7HS6BsFvY/T7NBjOhjXjtJ+QQo59wRFM
FM5m6KACmqMtDhG+enB77n2R1F8zZuG9PUevdUW+YzJlD25R344cq4j+BaBrNghf4hYN3BjVmyI2
yKzs0Mta49Jz1AY4gQxUc+Hfj2ZwL4sXMYQcaJzbyZCoApoB+Ib76PDQeplk73LOVi++OgMHphkb
t5M5n/TgngYDY0hi0lgprP6pj+ovK2bNkrplmkLoZoTeMyuxnqNXOs6FwcrLWbNz7a1dRCDbXYQB
ycxjU4qd5aT6YsjkHWswNPxw8km2ahjEugTaE+TBmrsfMjofSaRxBdvjvDIsk+PVtBsNsjdIxVbU
v+41K4g62DnvTxrdZRaPW8wB7tosOTwU0F3RuI1QsgRWWRstLC+W2wjobcUn8obeXwvDQ9TBqSsk
qH1t635b6+aZCsHce1QIdt8Hq8pZsPDYWEQExKnir9TNc86uaWtWdB3nH5kOH4ZWPiZBfAIvsmJL
RazPGOZiWY0Ir/7mWgAnbElI9HHsoKyRkrT5IQt2zULFSj/zCaGOsmW7iSPS4xMrZHVlOkek1atn
hBiGbSIKfYhR5mDdjyqytxagdQb05mrwWI/z0AcQoQWbvlHvs94ngsZA88UNtRbxddzM7mXFsBSl
S/vqRePG42betRX3hp7c/WLFDgN4tqbVMjWjcuOexMFeGrck86EvBYimTHzPrbQsugwuGtwuPFQ9
jBYypyqNd8CrFm14QKhkDIHbuam8NMXLE0K4pMM+MVheMfE/9N5iPvJQdvuiPqhyOV5SPpqV+UVz
e5uGoX8xT84pkVR0o2Q4Wvfnci6+bHxQ7BQClSPz6ab2b4oUd4+RksktOFbORdHAF3tK0qRcefmx
Z39eKdu9nRxIYQ1HYE67zppHcsRw2K7UxCfvZ1agzHbUOs0rEn+sa/0/3J3ZbuRKlmV/pVHvTNA4
E6gqoH0eJbnkCg0vhBSSOM/Gyb6s3vvHelHZN/PGzcrMLqAeGv2QgbwRGtydpNmxc/Ze21hXEePN
ySqmrUdKmygx3bUhmWe6xGZEmiZKtJD+G9qt5EkTUQtzAes3RVzOq6FjXntqFyfcbsK/dhPpShNe
Qs8bo1t7cAgaybZWKry10khoGCJm83pOngNi7BVTxYnpOzB3JNI8ZIGCUzlxacdAlviTiidjWDFP
MDduOY2HjMwSw5i2vZMhXhvn+Vz73DiqQ+WX7CjaSdaULTGLgCEOstu6GreN624EydrrZ112cg1S
wl/6cfMO9VYukRge6pow8DyhfswSz9xzHZZeqyumAtZDyHwZHdq6nLoH3aRIMHnKpWuNB69ZB12N
lz4q7mRgTsQy+NfEJkrCbKyEIza29NqzgyMd7L3fOPd+3/jn3k4vWCWjh0nBfdWVWPU+gXcc8uFI
iKE4uCjeeMj8rW8i8a6jqFjntVIbUykd2VvEQ1rozKDHmBnVAAkUi6LcaFDKR5dSSO+N8DaS9DVN
Ud9JpsKiaPIjEadlpvbfRSzhexy0HQOkMlM2sw+xmptMZNGGvxdF4G6rPH3MQ1/BBQUZy6iLRAg1
3XkZbJG6x7iBawOclLorSy0gPTYtVxa9W3wtxUDqyHLyMbxovH9Gku09g8xk2yFSdNtxTtgjgSG2
x4c0m9NCuBl3oxfTHC4Zm1VDfWvlDlGoKtl6KatFUk80tonDqoJ+JxtAIJ2eAUxHzubW/nToeJaX
VgFHh5KJrkpCexiQSzDpxamzBUA5HvPI+EhG39syuNXZdVBMZdUxH8rg4FUmi3wGR6VjU1/ZdJiQ
UUJr6KGikGzFcUlq+P4lxJ5WVWKTIohdDqZknAf5RumZvq1LC2rWKJ9TjzejVYo4+AwgQoq8W+/d
swMCx3fykUGaQU1mxwNl84CM1mFv6TMZrnOHY5ey9Ok8ZxQI81BVmb0rB0SmTunfwKxpN1Vnepup
iiYqd9aLAjUmZ9nuRk8TCgeauSAdbuthPE/qzpya+pYR4casyGiZChYZs2Cc6QZr4aS8LwJjEPs4
qz5q4NmSXUfsT4pRgetrxq6G+zEj8C5+sqyCrrxInxykZvE0Lro+lPCFSUW0VpWIPSCt9bB0AUP6
Nrm1ZahdtEHfpxEnuqIugI7btLQi1QYvZUSUU8h3zJV2TfjBqm35Ix57f9XLO08a86LdPTblSsWk
pBgpC4EV8+t89H9OsYl6kRKTDCujzvUf3z+hKAh7NvrPMeOR7tvsvh+6z0nPgSVW0XPNGQvlEMBr
D8wDadBMRAtVaRsxaounye3Hi3VbV3p7yDqyacIW76UK8CQjJyhSwZTeNj6zRewwD8xrcpyD8LFz
dQ2hwwzxrsJ1PMfSVKbdMmc5cJVwWUUZ1k8RvMNAhN3MGJQz6pMcAYRqYf9RurxlSwTXKcQnWRWt
DoqkWahWtutyRJJFK1MtgpAaI7GHiylILTH65oTroTY5IKYSSjn+qAP26mndWXjUY7sttt44bqIJ
PnisvTWtbu4HpRvL3nHXWgl3p6y3JZjzdYUUxqrCmRw0bzUXcuZqKhnCttrmMOZJtanINm59wB+e
osIaFE+XYxVfaaIuuSBbDrsJ7ZdsCrlfY2b59kAjsRyNdZq1BapEE0sDTgARVxsbrRsePX6PThtl
yj1zXdK76cPhWS8ioB8KK/locQxgZtguY5K2/Cn0T0w9dtaEI96bdGQhWllsEtYF+jZwOUz6L5ob
YdSaiOthSDgc6c92DrK1PoXVQ05dvs4KPNqjrt7jiPOyE2Q/x4HFnSMZNxAHn1Vo3mmx0vYSQpjp
4WeuMGKs9ZKGEW6XRcZphK7sGyExNRqD4b7C6+M38iNG3tF1OoQjhzIXgd2XR4oIyqSpXcl6Wtem
ZMnS0SdUKKwGmzfveOoJWcNjgZeJKhqdgCeLW4OhP+FQyF7IpXH9QNII4Hcl7qw1vVGdcdWGYlrR
oJfg62POlHr36PCMSg/eDTIwjjpeBkeWy1gl+p1h7Q0r37pTzSAl5ahTk4rm2P2ntxwaErTB3XLz
iGZpT+LFrgg8nbJQWymkTu+NHZCBYaZv0qcCrIfXLGHQlvs0p1o4LXxeB274i5rPmKibatJQujN0
g7um4YeOLY2gMaqQepDfJ6KPzqIVyQNCvJI9rVM1/ghs/+JuvhtMme3/yDhOYMVmKRQ1YGh3/qyZ
UKX2TumcESsSM5dRYZ7sboYm0oyi7Uent3IAn6Z3bdRhIxrDL7TPx8wUx0hkaPal8SMbNLKZKdHN
NvwqUJdR5fBHGLBSxlp5bkO2wW7YuI4kS3puyqBweJyrm0QA7Pb7T9vnMXU4R4qU4nyIYQtESMnx
KXIdXbHQXXQRGILUBp7Choc3QgLNWIQY7TwllI8CFTIBISrUTPlJF9CP5h/fDdZlLp/TItzgey+/
M3XhmhL8l6y+DxX4pJYR/cFFE/NUDxBhXQXy24igrqqpXgUaRAbYFwtGp6iwyq+wcqObyZhPKCAO
vCiqyEkCIhOQ2Nh5e5LLHuvYeGkJI2k8wgzsS+H7VxNoIc2P3dxz7Ol25QAHKRIPaXyhy3zz/XH1
BSV3zrBAdXJf1Pl7E7q3ggKV1ltG444H+pL0bENqbu8MNEvGob0PcPp9F521pV8qP9g3ijA5a14M
aTdvwt7FNUtfacJuQgv0vuYZynqD4xTtpyCYPkTl3qY9V4pgw5g227ix3G6tTnlEfN/cK1KojhDV
D++Grh2rch5vkdSyKMf4WAiD+p9LmNR4fkfza/7AzfkSqqb+bN3yoDUcngMnZLUESZf5QJctUOD8
r5Dxe6UhE4M0j3IQdxf75JmEkBtUIqTPFtgpvPmpwnWpt9d26p/nPhTVAWKBBvBy5zMtfIIwByXD
2votXyqldRk5BxVF/D4Z3lVTzk3v1M9lZe8HzbvOf4cv9NYMPjt0BgHlqu2+pXMzyK7l89wvZbJ5
0bqQQx1twmFdIuyznPL9+xOCIlBwo/DH1NPfoXEmzfIr5j4MBggEAT3R0YB1hnDgBf6VLrlLRi06
NJNDot78RNhyI1QF9dm5Ua55cYfq2enbh8q+w8/q8reByHEctywu+sB3d/gwxvmBmu+HQIp1QjtX
apwjvg8Tdd88O82n6mYF3tQ+xwHfmKliM2rW09xfrA1GpI1zcNzxg0DZroGrqTk0yPyJIyMqpEsT
RO+D4N20P6yMw8zckkt8Wh+KzyovO+6leiLL8Z6Ih+fvXxpVxiWoCFS2QpsM5E3ah9m6SnnK8unS
hOWyn8/TPpdC87JTUjNFzczRX1p+/QnQ/jH1GB6JdjMAiVgZfncv3Qz9sKszPHOrctc706eb0Czr
NPGcTyMWXZ8QhJ7URapBJGEak6dVzthwGTkNZxzN3FBT480xkpVec/MlDgtdmrfPmhtcI58CPZH1
/AfDbBQCD/nI+5sv39y1DHk7pNBhisf8RGO6mi8ybipQM/T85md6gsesWd2dUXNFqsgiasP/mchw
M7YTiJT58G2Vc92tSDY0mGy74sPOyZMN6YHC9+uQ/3G0L8kCZn+jkigYXHbvYUaplecU7XGJ9dnn
zKrpGCxG8+hwM4a9+Sm0B1Vz4k7ncyQn2KxOmUja5XPfuQCsxxyXxPBkB+41NOMvmfCOMjAcxHxT
6xJULbgdTNl+pL59gOvHlD3l9qo8VoioZ+n0iKKR86FKPRc+D93Y8GMDAHyi+ZlWTG5D6fBHyjtU
YE+WlCe7ticq0K1fstT18IJSETdV8zx3GjRJO97LbuNg2M6tflYjxHBhdA6s4oTS7dXy0QZon13p
X8eIhWLuTBhN+q450QuQ96jh+yWvUhk03Gszu1SzGdGnyDMRlEb1BlrIzfyUFALxi+teLbCLOcsp
O625AND7YFCwMgSdc0x5pgNKlYVOE1UyFRan0vGvQ4d1TC+osGrOtOnY4dnqfKIWW2v2sEAoM2DS
cnjY+xpBqxEPQ4bBRrr38zM7o0PHZi/wyXH7MTz26+dBsa94AQOjljjZ+VGae6dFaV5CtfZU8j6v
1HnHHdeO8h03w1q04yYgUQsJ9Knlmn0vDWUod8lU7F2fBdNyA3bOONrr6GHThOcV2eqzZC7eW/Y5
nPgLt8GeFo0v3UgpE1eFs2mye5FHQBDD8RESA5kW8tr4stg5RI8sbZ+hSdCzzTdOXZ/TJ+w/aZvc
aTPm0Z2j1lK/dE9uV17Hvh+QpbTTXROFHI+G0l6VLs4h8pqdAfG5bsuVaVmvzTTV23oUHEI1COqB
qz/M97/RVthiu0pbS72WCz72/JzX1ELCazaVXzn7vuph/zfT3uaEekjIVa7EYB9Ziy2CvA8ALMaj
npU7M1efWA9Jz+nIvFbyXmp6f8qycW2rZRtqwAOSEg8E3CCBhzBy8hfF26Sj2JyinkOX22BNKIib
opAKQFuinCkchExDT/ZskxzbCgv8SBNzgQIVtcGEokOQsliS2aGBMUQpYTDSb2/SqMOJkTj3dMnC
g+0Fx3/cxRa/ss/mLraF4o5MLI9PTjgz7+v3qrTMzRIqFVRpuZUTHslNkFmscITSPBX1uJjsuYM6
8Tw3jbjEAf80L7kxg8zZALfSFau1BazpH7+sP4Am5pdlz4Nn/g/0rZkv/uvLCpXTaBMF9DJvKRGU
G1/IZialgN4beZsstVN3mLz0bWCGGiiHVXeYr7N8hkzIfVx4S9KLz9+jPEqQcVHp4lLUBLhzMClt
kCQDQ/RIK3/40kjX//jF/4Fl/ucXD2vCxEMImtt28An9/jOFolfJLOgJ2KEorH3jqnPYrOc8xvgC
B2DTV+ItFfZ+Xm4Tz1sMfruZHAadjfb2T17Kt8ri10Y/tiNwMphOONfwin59LbnQ0qayBgSEgY5y
dzSZLIUgUWfXaK7MvRnLr1IWqOHw0FvZu04VmiTUy11KpyA3+YQg70185HnOldCs+qfNlHig8Di0
BULFjrbatq+pIYuKjqxjsoPV1XHyGUdZCQWxWaBabkL9PJTMU6X5aNYdynG6Em4GMlDSIG0odpuR
l1Ulc1FX8duCitZWkdP8DAoQEVRfS1UAOcjD6bHx60sgACXR8oy2AJlvRB8sldEVhMrYOICzeFHj
duw8dz+hHdexAM0LpMd8LY3caz3OS3uJTTWXhyin6PKmxP/zkCZUHPATRqMMxDkOzy95cusV0Q7E
FJjncn5F39uiQ3YVYjiC0shwEDQqOkA4QFWbFROViN6tvcLyru3mVheDYlI0RXDWwu4ldNnXDTU+
ZK44tJx2l9386eGQiBaNrSO3m5q9UfPcZWKuNdrsLcw7sh5ROTEemCqfeOv04FopaREFbReuBQcy
p/hpcMbZ+Ln5MvTFUe9iVqTpqSbFd4PezYtaQeIyFphGhntKQ4JKQjareZgbhyc/iR9o2PL75lpO
hyjXtWlFEc7rCPt07gWtUXn9jOWnAQwbjw4bJ131eQNOzPCWXuVVlCMsOjekNLIuNStgZ1Uct/KT
IRh/ZVF6Da0tswjuw3qHN2hP7f2uS1aQea/9MpvwuTWoMZWh3qnRvORIBf4Ql/eZTvPamLdo4NQ3
FqKIvJ7uKA/KfzbUm7W/f3xcHB7cWZ1ssfT8QRucWCm0XMQky0Kn7+VPYvl98sgoa1YGm0qYEGTs
52gavi9OoXOnc8CmQGkJoScMyVIPeUF/ppHWuzvJbRg7h1gbHuIEYYLPrfb9gP83aJeYBv4sqwkF
fiT//Rz/bMq2/JL/Ov/kv/79v/7yX9vP8uYt/2z/+EW/fE/779//HH6WMw7yl/9Yc3aS06X7bKb7
z7bL5G8CoPkr/2//8X98fv+U61R9/tu/vH0wYkDBI5v4p2SG+ed/23/8279A65zHl/NU9u8roR7+
13/MgMr3sgn/zvf+1dnp8vNAZTErRf35mxTK/xNsSGKNSC3gT5Tnv1er694Mn0fD7rGJzllIv6nV
rT+hjDIMl73LnHXs/yVCpfj1lnR1oTOfNU1wXA5mD31GYf5+NwngAYisb4HjIXQKS7UE9b5PYEGN
gLiLlOyJNCW5jeMx52jDiC6/+8T+E+E6UvBfnon5BeA71pGEMVjk3Rh/YAKVbZPlIG2AUESvOmSu
dJK7OMOEWMrpGDmxQSXebo2GKsyGQUtQdGAglHYgIjf9z2ysP0YNgSGDBVPGZ6VZqwGX0bovIMlp
zamJzNfB4rwoeu1jiKoT+HXSlnmfjY+bxlvbprrxA+tIcAHsZHcZVugbHbkrYvNgGvF2wPrIMnoJ
kvYY58DJVfloQIzwBmbVereNVLlJOZvU9C8YOYI5cCGfhJH1Epk3VKXzMGT6aen9Q6LxZiIbyaKp
MFgDZmyKm1I6PxJcUQ318zJJCa3xR7VKmfAFmrt27AfdgFdU9UfbyNk1nRUCAMtHVbEtgmbHpqA/
WjNQY/S7x1rn9FMo9uHqUlrZ3kzzRzHgy+IOWOghq39me5gVJ/ptoR9BE7JwqvnJ3gzJG+Ggi5EJ
kRvgGpDSfbbzWn/tWpFaaX57DgER8GKvzXCTkFHf9D+SOoIg3RyZK1G5y+AScdtM+KcWTg8fpunl
fVNCwtaYbvcNVHNzDxXg0Hp00bWT7pzjHNpyhZaMi2/DLlAzTlBbpp19Cor2qtf21YjjvZFXO9mq
NXOCu0x6G5EFtJnYXPgMN1mACSBTBG/az1n6WVrGNpsMoiXneWC/NePqOI5vfV48VODdLPVuOBCy
ErXEO0soBhLsRGySCM20GJ79zqJjk3egnIJjVNTkDTqnuPUWJmTJEEaC3c6ge+Wjdx/37TA+kjq/
DLIe4g2RpwZAmOlgE18I02hRh29FKklBRbsX2ivSlNmYukPRo83jJGBVoPOn5wGUfmPhEimHlQPJ
JYn6p1rT3hnsr208smmr6BHmxdJuEbK5Wk6m6vRqp0xoAvpPU5BtpFIHzTH3gP8Qc2XesRuJySvs
NdAGHuEU7wUxd6m2ydIYAd7cH1cYX91bhrQQidJpOMNboPXFJDFJ3hJBekpe+4tUa091P5y79BIU
vAl4CDUgTvioazNPV45BqDXTyOlW9jvD1G4QfU8guzlZvPRwp4YPF0YUkGe+47HP71wWFzve9ejO
VlEbvnXaRXd76r2jyuD6pRBJI8uj+Q3WOiq3MqM1hKS3O8HiWdbQcejYrXCXbqSmnezwccT9uWio
UGooGXN+PIGjIHHnM+Q2VSlfNp0czTuU2H9dMCEWRWJQ/JhHxg600FGQY99G2NDok88DuJLkAxuV
uD/Jr0A37gPxqrX4xRVqfqyupD9TV9H1j9GtSYIiAtTRTn/WCGJruHAu5z0br69RYmgLNAbnEkiJ
9UMZcp3TkoPaBoSKXo2WEoTWNW86CBs7NZ8JUtiJpj7mzTb174zswf8eixJ9hcl4wijXphIQ7/MY
ZLA8x03uNBvDGNZBNuwmNXyNHl6Btl9U1c7Uy1uqjluGgg+m1Hf6VJ8y5X+6wXTTDM41x/E4ZmgJ
zEp+MqLbdP6u0u+i+j4AUhO0EmHdtK3aN8t+9qMftvbacutgB5Xw3yNmmTEaPR1/To4PDpP+ohww
kScHh1liH49rLZrwz1NQI4XPmoOH94AFmxob1ly8dyD7tSFpt8Q81P6ngLLEhKRzqnWNMMQaWNVl
MwsUd3MNG8Q/ZAF+HztkkBubGJ1QZkVbULCrDqkKnbGRFuXYcJaAXiZ5HZPiNZYXqnlA/dFCRZBu
RLMrkaJRYceHzB/mBJCFFoQrRl3YIojY7N/MwF53eLXUVG4nIO+RfYVSv4ZgvJCtU+GXB4PDGz6g
h+fp5e3MskYPk6A2bQjgbPNXxRCxctutsMkHgJSSIZVPEcTFytpGPph8PV4Tx7AuXIMzRo3iKWWv
gFe+QAA2P7PLik6K50f73NA2UZrvOqvduHOKd/Y0lS+xsbQjnfPCfhoYYc1BIc4h5LviGz24GBEG
0ek+MfNbJ3j1wfWb03SMyWmtcIYyR8hksFET5hw4lSbMv9gjIRqaSTnOd1iVHqKB0MvB3ycVoyuz
os/lLH1L44uTtV1xPTJWduGYNDTzdleI5IJjaz1MFvoVIkfQL6czUc9EpVVmG4f2qcK/OUhr61S0
MrP0ZzdflX9SOnwHxf+1nP7b0uEP3QUN+1ibUbzgDId2gzbhZag6dP5eSPQwozqGZROJDn1JRqhh
bwG5fc2sG0u1N1qn7vEQ3FYGTpSWQU9qrZMS30JsPecZWp6oD3bKGnFnjda1zdN1CaO3mdeXtGMa
6JbAo6ESNKIAEXTIjFvPWXPCyEM6yPSecLQuM2ldM9O76gIQhgWGtDeqn22bbqYmf1DKLBei05+A
dqOmbHY0e/Vz5hEGqet0GKPRfugGwdSL7JfoXHFV/eRZF9QH+dqlA+gMn4O7ixiayhxQJgJOb8+2
4mqHkctDp6k6D8wL24x5Op76Irtl5I9CSq6TmN4afKwgJqspjkpk1WraW9Dz3Ty+SkFsE7yXU5kz
Uu5CVgunGX8iuHhW5VNYXhMXQVJLnrIZqh8cCm+6xBxO7YiazIFIToLVymt09GnSStieHzjgMu5m
4wiTiYGjEWcrA3OQNYc9qGj4LHsIOk00H7+7UYfqiopxaYXiKUphCDBofUuV9Vg76j4S+OpQKpD0
Bd1CdrRKARgDeGNXREi/cybxUzg0Fgx/5JwEoYseLQO46DSZA2Mdseum8iEKUQlMMLhSRaBwNryj
CN9LUIfpmNor20qPQwmXmdAYpmO7wv20WI38Eoyk8II9GTMo0Isl4RrbPNE+ZHfWIL/ZOFG83sBK
hX08rPZZTMuZnBhoKCJvtzFEK2Vsm/YL7+ZCGmQpsnAZTP40LQbxSoChuUBWWDASLwseMbvBD0bE
IksUdrNV4b9CuWJESFoogMaZiotgBBuSt/VqeykDurYyZCY1aKuYh0F32Box3Y3S2eq9eaunKZdp
2KvWXCMlfk+Q9SKXRKkbQ6KaWNezXVNnW5fyr9Wb1TQNu4gNL+WUP9aIifvwrvF4vL3JYiNlBtHF
J79DDOPG/mOo5A6d0irTsEaha34a5gFXlTzBAP3RMX00uCEWduUeRC/ey84AMIcATRA37+nD1sk/
EYc/dbhEdbrDJc1kp+abQrJa7OQUsqSg9qJzbJ1rhsOxFTF16S5tWB76GquWJWEH1tp6wJ9pxP2t
SLobCaRIdPVLyQdZagzD2m0ri/vOR8ykWRieANi5Pso9EANA1JABrjioYBBnoK4QESE3UgSQZEE6
dwS5vioGaUPce6xxFgn2SUuWZ7npPdSJX5OWnwMAvkJ7qQPCaZTNXNBb1X17jmvyg1C/J2jDQzhh
Tte9BsNx7pZV7Ir5eMc9uijCZ5ExBnNhyFFQ8nCta1TxvvaaSvPWVdqWNXWtBf57Y1b3GQHJQUVZ
OKXDxvDfqnFdaOiqEHY6Tf/gt9wDdnm0m8e2++hYlN30EJdsWbyZFmOjw2hrWYmJNllxZ3nNzpHR
IY9GUutkrlbC6NdhB5B0WzL/YSBcno3MA/bmbTQXeQ87r1FltzqkKHPKlp4W7FN2AG923Okkicxw
wCQXuwDPqBoxoZFChdY6RfwEbgvxzntF6+it4RgQsJvGsBH5S2ZKXr3k5+dDcD/CJxy9V7+1TqEe
IHrON+mo25shGB5xylyjTJgL4dYnfBc3bQUfMW+aI+fMsyebe6NpbgS5Pgz8rhmsmArqIwqK+HGM
u9vIQ3JPBlbZh2yy2ltpk/tTk4bQDNpNqeofSQNm1XCXaZGQs+TcImM9Vnn5o2nRI0Xv0gM8A8+z
qel32UwCEUMFAXlSbCLMFlvTjZZBLw9dctIIY0ESmWFk8E2wNpQeBaeVqPpqEiJKetW+T9W4Kf33
OaY0MI1jDiiNeXoSGO/pPP/rMbck5geSiHLRtfKgvOHeTcq1q0e3SZnch2N/rlvvWJM9zgpfnkYP
F4ZMPsvWQhjJrCFyp5upcVZjX94SRNRSng86M2LEfjqSgZFoKe7Yxkb4XO1CY9z7Bou74ey8LKba
dgMYovY78hNUbci6ap3mrpavUz5dDocqFzCTjJOLPq132ycOgYek4+wjGizb6QiOT68nCK1WctFL
6+S4qmNmSOc/cxRlEa9azIEHeeKuQdSCs5lIiyFB2BYvVjCb2RkCDBZS0uYzN7q7pMuPvhgujt+R
g0AvNJlWRVwf/UieKz0+53pxZrN9z3TtOXT6U97OjieQfEF6A5ibW/EnB8sfTeZ/WQHDoVpnZsgx
c2PG4tWU2XU+nNmhfOkNGnFhFVKtj82DN/oYjPoTa51cFaYyFmHO42ezQHohxaEvHGj6jIO66qN0
qncPYP+yUv2Jp+61rhx2wfZqG+Js9mTsmPnsH+iN29w0XibHeEHX85JjuaTVjhX0qwjdP1dK/w1t
vP93e2+eS6Po7/fe/meWfTZkh/9t4+37G//CibA4zgt2E1eAM/H+0nkTBvZEfIa+YVq67n3/y28m
RPtP88iKWZUBiM3z5obUb603/kkYeE2ZGM1Bt4yzfutB/p9WF+1Lep50L/+T1hdBNH9sfYGKYDbG
ZMwyHaQAf7BJ5GwmPcmAVHaKLkIiF0h2zj0DCeT3d65VwOmCoJUepAVmJmC9dCsy7EPQjBZyGPIu
uEl1QDr+iFwtBCuKrhcPjL5MdaK0SXNIxcE3iTTx8VrBCN4m+L3TMN8B1sT4jLfEd7hRSRp0Mufg
GSxrRFFeWrdCegsuE2u1zfwc5xiNpleGW9swcO/GmUCJcZ+u6qNomN/0ug6L2yNOj9jCiea17xOB
6E/mqxEm29huLuSAVUsmE/d+l19rC3N2MNd+zUc9YBwOK/++DcbNYMjPqW7vtDBlWMRhPoivLIOr
tACWm904REtUEB1GzqGkboSQq0abpSUX71oOraWyzStV2WVyWXZA8vOgkQ3QTkgMZjHj3lIDYtc0
3vREbZthd9HiS47uwQSXbkU/wfFui/xgJeVJRGBhJvi4Xe8cerOF3N/QqGoRu9c0JzUC9zjUVSEt
kGijDxGdqXci7O7QPpW8NFonDk2DQKepwdcms5Srm2SxdCb73MBAM31ST3JyP2pxafQGt7ZOIf+D
iOKF8U0WAhfgGrjiVdCtwwhub3IzT8ft4g1C1ujR4nQfTbaThmGKZ2lLMbAawZ0UVUaSW7XKxDkt
sg05iOt+PGAqpK/mP2WJvBVd8tTjl1hFMSaT8glQ3m4Q5z4Zrl0OmprtZtEF7Rm0gIamsmqoB0c0
YlFv3aYoVLnJ1zIDMpXMUPE7nzesaWcA8l+5Of6IA81GyIoTRpkZgl1/zUiXXlm+r9X79+P+//Wa
hj30H61pDyUr2t8uaN/f9RdXtUunXmftcYU3+6t+GyUI8SeTv/F8UJBM2y2bteSvCxojWpY5gd+Z
UYL7KyTSMecJhKUTDcJ3/lcWNH7c3y5oRF0xSPBZVl1W11+HCU6Y6Qq5+7j0i6uvOMGNFJe0wvok
eiHEc5sJgWXUeETMgcKeJnrlP8qouSBcXiXI6EEzCxDNauTMme9aABANAOesvuLWXkOhA56mH0Nc
dx24Z6Q72z4ttjUYaGlzt3vjhgDitVFVT9gaNkNR3fVVQNw7BHIWxs4oH2lfoSDftA7RUIJTdaTh
NCy2heFwHMjXvaBWKZObVnPpGF386FRFHy7ES7Om7mq3CVNncyZcF+cU3rVu08WJLw6y1VBVhwbF
bWnTSBpRzUHLJslqpUptHg0Uu0BQRbZbtpZVU7xKQY8TWdDBH/CM6vU6JQPSIbMhC9tlVuCwgtZt
JOg7oXd3AZrmbCg3g85IXFFH0Q39bOLxWM9nF8sB6EUk00ch2ysdoc6mbkJBndBm1Ph1tvKzo5Th
3Aw72gWm33q68evxJu3NN3sk6kNhK1OPYT+SFxqGaywlK9G4hAdWQDZS8iey3MeylL8kTkYsdbEU
8ENk4qw17F+gjwFSoAAeStbG3nyMy/w+ySwQPd4P27R2VlvuC7fYo8gnK8EttXVbOjpWljshnGJb
pg3Wz2YCz5By2IIFb/TdLefpo5NAwDXck9JuK+RAqUBcEfLVeY6ErD6mqHftiJgYfMBgIFf2hEAH
rTHHcv2S2MBDivyB0wiHo+GhifJzxuKELm6tnGETdNY5j+98MzwFWGCIal2mHEaqGGdEoE5NMjF/
Sm68JN/lMFwqNgAkjYgE6ApEXG4Hg5w5W/Qlm00050/3WFeQwNwZurc37AnDZbRCfvNQew6eZ3Mp
9JdS6gsklycyWzYNxP8Qw7bG8dipQZSQDkP9arGRK+tVF+w+XpKs6jCKOf0OV7ICUixg42Gk9xxj
n7CoiRuaQ3YQPlNIr1qGKQJ+qqjbh6ZHNGamRyDEBwswi6Eld2yZhy4IHlQXH2WSfxl4wG2j2dqQ
A1TPNinIOqh9ugqD6SLK8UEtT3i4PuOKeyerww8O3PkSUxAsz2KTYSPr5kZoosJHg0bN5AXgA8It
dTsyNIwxhG8sAi/agjHJUCgNau5qTcltCG8uyNP7p7YtWw7UoCEZFT1C3ofO0Z0j079z8mbBEHTP
m1/05qteFe8OanFO6wz+oPnzcAhnvC+18L03Q+Q62W7MexgtNjpi6NocB1HwgRCDBmOu/Uri5Mnl
IkMlTC95b+USisGUP5od+LoSIt6C2C7i6mko99qwDySBu9WL6TW4CccMLHRHH84QhOsxN7AAUOXn
EseN5aALGbrj0I433ig2zViJexcRfCTFysiBTiWlvazdkgOld8sAdTEfDBy92yaDiVTPva09QaTN
tIvr9LktSYWvMpSmJhjQBNFMQG0AX+K+8NU+l5gfg4yWOUzX+i4Mi2NHOu28AEiUAbVjvXl5dve/
yTuP5daxdEu/yo2eIwN2Y2PQExrQi6S8NEHoyMB7jyfreb9Yfzh5052szI6c5o2qqIqoKpYkEtz7
N2t9C4wUUTTmymBZhBlw09vPvA33emCcnFLe4j1ZlXbhksDnFjRHE8PdVus3oa5ditbEAqs/xdQX
A/WaRZJ0XaOAjucYuiFMlnoRvpqG9yX0r5Y6QukYaFhGf7VJNQRtOS6agODcJL0EyOLItTPAY2ZY
1YyjrtJgx1DTWxPNvz1vu9gfmJvE0hkOtSsMjK+OA2PM6giAi+8nmly/UrYBvjUTk2FMJRMW/ptl
+wcZ5QJeBqr9tmGzZqxEik8wkxfp0w124DiKIV1LKzrofCUMFaUuXP4Tjf+Tlh7JFwGRdAu3BLEf
sJzS2qd8Q0qv5Rcj5EHBBZcIt8ZfRsjDotDsdQ+FQJ81NvwV+WrwimWtz2IiZNDpY9pkAuoVmmqF
3ITBJrzIfPZYe4bZeEF7uI8cZaUowwGcFEms9pI0GB7kZ4Mvd67NqRSSaZe/rrvPUS5axuVTuK8U
5lw9hbvErmaTPPDvr52k87dajO1nUoeZ/3//T/XnAur7S3/tCFGpEUykabMo8XuZ9DOWho7QAJtH
5aJxp9Df/VY/iZ9UBx4NuCEo6Q6e9t83hKgW8NyiJQSZpiHt+KEB/LuGkA70z/UTUEOJVGQm5gjr
B0i1lmANU6JKW/r1bVwz6mqv3kgQsLDblYkbXo1YSQc28/rpWaMoUCr9zkysi5AKiFjkboXXHmvt
WqS3U3NpzCXquEWjHiOhb2Xm0zuO9Q0rcbbSrUB0CTckNOUipvzRUloepq61ia+v/4pH570ytaNu
jsCY7QjDp1MtMkNcZvea73/hqNzaFCuBoS5DPd7Exr3dPkBEczS035DQIHLsIptA9VkShqgXYAEe
LHvC4zzM2u94YaoGMnyDFGbktPium5AZc7zQIv8k0nankb3mMKMyzDOyC7+2b7SKpQq5CKWf3WQ9
K93ESpaBwgrPQNBqBwqgh1wB9VJEzdIbffpdogrDYDjTs06LBmDneQhLriaVyXUswk3ZGS1zaOWD
yf5Y2neDObRrihnsm94KCfDSAVLKRu2ai3hex9x0geKSr0Z8ih9RwwRDs0qKdpcV4zbJSWW06ytP
36rB51YTMQfI9yYGIRbKbq0o/YqD4lKbt6nXn71QPFmjT/6zRitcHLM2cp3yoTb8O6FROI4G5EWn
WAQVlQxJS6j4b3ytb5AWklgTp6dQJTEeT+usMH9NhbnG2bOhInB9uzkWnZNtQt8mZ5XMdmAilZy+
HOoPKwWYGJQ3A17GJi3X7SAvQejRs7ebWA+xPesXfegtMkGqT8+vd7xfz9Dt9ikLsSGsdqE1rBue
sUpp14kot43Tr4ap3KSedVDKt7EuXatiMxwxgI8qDtlwN+rRUTg3Yd+xlcQXFweXyfTu+HVchtbr
wbAWQU0vKkI+UlbuRX0CBIOOYIOD7BwE5uqQr/MwuDWYRvRJ925nvSs4R+tAPWee3Dby+D/ghJzn
S389MUM09Zcjs/mVvx6QqH7QnJm6yciMg/LXDlP/SbWhdtFG0ix+H3792mFyQtK4mPzXCMksZmq/
PyE5ZXF76cy4iCr4ZyMzXvfnExIxgS1syj+UdOYPK19yjtTazwjyHetHLQ/ehwpzE6OUihLZQNlj
MWJp5lmLEnJ9VnCdFcYwIXiZoWpJXjHmhA9HAmf/JvsQ6GQI8YKbn/5zHtXo7baZ5zwFJ1tkQSUP
5L6kNVPniRBhIDgJ9lDRN0bwTlQhLSX5W5jdGCa1DJWUKMRWz5QpHHf1APKGPbTJEGqWmk3zVMpg
PEUC5703z6syLqlv+jzDKmogTU0ZGPdwwTnveoRoubMZtKneTK28BUTmkKUDR48q63FUIjzpM8gc
DWxS9jDOhwHSCelWtFV9KDZtkr1P/KKBRKBjnRD1rMaWIU7dVXcksc6zLYFLdHKHJviUQQIh2tA3
nW2Vu1hyJOIUiSfI8yVTL0e7G4FOhfGbpAKPjPI1Vfr9OPqfasgarPHxgYFHQMMyx1Slw07zShCN
vXPjJ5AQnPaEGnYdMBrgWgnXLTodizi8WRtDU1CSnFJMqhuX58yaDVkIsstzDinRd/1M3Y5ogLlM
tgzqD4B4yGv+yoM94rVrzY5+wGHVmONGOKzVI8wrjivhStB8kDtBYYlQaW7oahHvZEfi3iJMLSAl
jvUhMz0gs8LSs7tM9/eBmrEDwbedxTOMOnpTO6ggXb6tavlaGw2gLrN+aOr8TU9t/mg6FI1zVyfw
VhOnPE+3hXXKrGSVCOYPZekCWbn2Q46OL1oHHOK1nT4pUHFbtLthSXHoxZ8MZoqF8It8F4t+2847
+mHcR7b+RHDgSe8D9tDZ2ctBRznKPbylTR0LhsFF4xC/O+0S3ld/Fkvr/NJhShgCINnXoica3M+H
m0bVQTcii7Ex9qp4ZYKsOdvz1s0AAOk4H5He3cbgZZTQfrJa7fHff4La86z/r0/Q+5/1vn8uML+/
7ufz0/mJrYHKaE6VgqQWCsNfzk85i30xkMOGlmRgzlO43wZ0OCfIHeBEY9H8/TW/bBwQ+1IJIo5F
AgwV0fpHA7o/LxxUS7UMlMZyPpARoP9xPqeUbDq9tMeCkFjquiS9AVQ/vUpcds160I1XhnSoMKSy
Y5G8mMSLp6AZ7ZoV13A+xyg1hDyJS6aBzejJgYmPEVIAohqAjT04WntbaBAKsPa+aFrKBW6E60JD
JYMECy2WXsfLfkiO1E9LPUmPeaQCV+2UCwFuO6tXbwsy1fF+o3TyG/RQUxTh7LZPld+lrtARqLXN
hYLMYDCFHl6xJtcUmCQGy9tAlT710aRurf7S9ORIpWQJ5J085zpLxiBjXxonlKqDVKY9jEJ/pdSs
CEIF7IumUxkHsjrkNqgQY0q+ND9eJ7O9elKS+BAXxlsY2dm+SwtmB7hSHd++5U240VIKzQyiv5tU
hE4SX+Oj0ulg8PQDdiLlZAzK/8f+w2T2xytQ5T4VdBsSKyGf4o9NQo2+2K6Kcok+cJXp5N4NJIkn
8jPWzAOaMWpT0b3icPnUNO6cpKPM1rs4dYtCoOyI1Z1hkE0Q6z68jsA5tMW07NE8baVdviJyJebP
HLZSRCN7y+5smRayguSWtK97GC53Y5A8xpGhuE5vGE9KMYI0CE1/VWfkMBBI0R0mzzJWo4+mMma7
dclNOM5pPOtpWoQ6etCiIdR3g43a169ZMRX9i6+mzU0ZKPGxEQme08i7N2V3SlLGUSLUICv0tNwJ
nq1Tb4uHMph8dMX6Nk67gz3JkXByUx4iPRerIrUP1NP6AgFbvop6ZxPn091k4dgxu5y8RER92yRj
j9W2W0+R1caQFisUa35yWV4fLH4Zd4o6feOIKvpKplwiBCB6xk9T2/Uqug8s/L29morgaJWdgMiS
vPYBoIdmRImMzRpedqIQfJBugZ28o6hbJspA7mjavwEPA/uZNwGyOe1oKX6xUSbQESW+Jby8jrPz
SjSBtZNJlCpwG2t12EjHQ2jeloprFpbY5FECbCmbn8MKMYaG7d8yfXiHpF72odPStZmvmdZ6x3SI
tFe9H2zSJDVzT1IbqpJM+8oiUSBGqbJ+awsUwWVBVApybKYv5WSAAwv1MjqPRO+A5Jrjx9QEfr2N
G9my9mhr4IUMt2muYF/sJdgS+xInwcvomS+GQ0qcT0OIPOOJQS+B0tH0Fsti79eJ6zjd81hZ6KhD
zKkguQflRi0QvYdZuGuD4Q4/07OUzdGa8XoFagl6lXHBtDpcWHzxWXnesLJdKEH6TMIG2hy0aDly
LDmY+S5ojMjtKpu5STyxwxyVJZpFJM5Ec1SpuSFN5VD6ETkl9IsI0K1oHdvTmvVqQFpQ2xZLHkEK
DE1CzeCt8BzWlDURslvBvZ0SMLHUSwuyHEyTJDgrXb8uORGrRGyrFtHEKmQaeI6DlDFpQUiUVch+
WLY03EuFQ34FZVYx9WtTSuTdINoIWN02I8yVNs4xWMvprdOCt67jSLOjDgJGRn6jjdgQshYSre5t
qstT45tXdbTVrWdOvAH4GDm7yKzr0+KzyMcUXcnAoLUAuzWpAib9gPDxi8Bd6PlDXZy0qRlfx4Rw
4B6j13MWhY37L7/6hcFdTSfx11f/bYvRp/54S364/H955a/Nk0WIBAUkhgqM2ZLu5bfpkkO4BG0S
ugKh/2E7h/zgr3onaHsqoGJDc6QO5+OfTZfm3ugPclnkBlwX/FPXDSGIufiv31t9ShLbKuadbIe8
yYWhSdznrOlRI4TajEjTQ4om1ggAT7CnMRgNOTfQLbeRTSzuVLtheCYXcZHnjxN0NpDBqBNB0MQw
y2Nl3TnduRH51memKTo8KO1l4HGHZ2/7t02mmhxu0clzTI5Fe5WTRNmXA7oeJvzt9FGxVBt7e6Ho
xnkmXXhEHhOdOd2IfkXo6DkmMMqCx59U9opD7JCxWEnCdhWa+b3dPfalRgJz/llaabTmLdnC/GHt
luQPbaQs2+I9IYmiKGHfJB3LepqwOiaCrNj3nso+LGWaa2ibQfobycUWCcBtM08F8tKQHOzGelNg
ikui3JoB7INVYwpCt45PtdJIou1WYXObefe1X+z5LQj6xd6TX5rGY/yMpXMBSOgFVuQla4rbwLtR
wFUgjgx8+gPC03q+4Tq1fKK2HCNsMzQcEwyXrUm/knn0ImqaTPA2zXRHHPWu714dkV+MPv9m19aa
GpP9ERh/8odmptB9XJfsUpvlUDXH0c+Pnd/tMDwvE/YOi0kJkTRNxdFJFNeCr7ayAu214ITCPoBl
xkPCUem8JQkaYX0Wd1iR/0DG4MxRwQZkX3Rqv7x4JfRrK5jGNGhEZjJYDH0RX/uitPT9yP9bbJXf
YCguWjvy19X8IbCaGpgtebnAoVyuVGNkjVlxWr46JbATuGCsBnBxKYpzRhwVzRgyEct1adVuHs7g
GcZFhtZe0+qhmao1ZYmdku7kSs3aqx3AJB0CCREGA/bswN+bU3fKuCPj6WTU5SETNzPqKyP8L0Sf
JjEAIYDX8muUuYUyPUQDabvMQ4uR9J5xPBI0fP6fcCxyUv31sbj2P//iTORlv56JxuxVJ5FHhWn7
xzORLsmaPfg6JyCygd93RJIJE5Mow5TMm+ZB+C8dkfUT6T4SOQN5uv94oGTM5ss/HYoM/BnuM/wX
pvWD/5GQd35zGaGZGhne0FarLNga3AxOX23DjFpi6glFKIsPuy1XvTW6Y0KIDxiAwMFqVlgbM4tw
A4n0oDTDOiaeuC7NmXh87aHGqNO4iTM8jOZbEntMyxVk4aObeRjaxzsPT1+MMVv3COgrmZR7pDun
tvUEoYZlaPWZDCi8smEpzXgd6HgLUzw7dr0OPGo7TFMlO9uMElL3WHGiPg9Co1lFsbWvevPDrOQR
BwSUhebUhfGqQ+HQC1w3zbTLYBgWhbn2e8LMIYiTWvSoAg8KWXMNlnEFlMHqs3/Bo/KQO8U9EJF1
nvWb0u/W+vCCDm3V9t/gkdywyr2oabW0rQgEm35ViQcpo48J/vgi8tmJx1+IDG7GxlgPAQpwO4YT
ry9z6iFd3afYE3RomVoW7CK4XGihyqWVPjRF+thAdgLfFd8SJnBsiIhRSDchh6cfUpwqJ79pjp4Y
71V0otIT90R2UXh2x4CE5wAShjrGIL/Ddc6I2Z71SD3CpGhWKLGhfmyRLNnaKeAN5lTD0MVJZ111
5E1xwc4AuVPoW8eA1QSOcnzWNh/UpUMZlXM0YydEVS2b+7461cRqkgr0KmH/zMIqnc0obeG5QXE1
op/uh70BkzHUdYiDrOlnXEt9UIIeMErl5op91WDuA0TdJQqaBxS1ItozDDtTF9jrlAuYuhuClfIg
IIgLkyEY0++arPQu8d1qvJL5N6OubmuBw6xXUrQEmeGCr8RFvw4U7d6LknOFlLWST4lZUlZPqzQK
nrTia2g+cJUdOrqWXGkJVZbg3uiRbGdcpyTbTPoJ+9gtF2oKgN6KJuIfTX5G8+ojyFcisPw2qL1s
fBXD+JWFzB9HnZTROL7GTBQarkeRTiC6jY1lNHzKEu1hhLDcad+FVd63gnj4Urij2RxNcqn6kVq/
MFkbB5vWbsGllTcaj7leSgjAnVuH7T20yhtSqA6par8UrfcgKESqzj5XtAWFzvJgzE6dEV7pzYkd
cIiEUZfWAB2P5b6p9xEpm8VqdO4pvlc5YufeotPoVeprMKltzpjiRo7vtkJ+upZsOy7eysYp3LLp
YN0Pbtnhq2TlExaycWnzTnvsrLKoPuEYWuhOc+gmfp9dPt3UpnYBzb2KTDa++qdaC44B/5Sm5cOU
DC9R66wh2nIdxZ+eCLEcoViWOXLpLvgM0weJz87mC6RSjpiFzXhZw4xnq7hbOci+WzO8oLx0E/FD
aJQYWBoYj//ld9bs2p+xCn99Z23f5lI++ex+KOV/eeUvczzCjiVzPHJWUfyiEvillJdM5FhxgG81
DQcxj8PM8LdBniF1YpdNMrT4es432m/XFstjS7WRZZKHwpXyT2p5fvgfLy1GQFymbEHI6ppXMn+s
5O04jYFyo26QQbojc/fR4lhmWfLzp/+XCuV5HPiHhmH+MQ6AABUOgabLHxqGJJpkygSBL7gNv/c+
70hFxrYTvP/u/b/8/H/4X1mbXvIQCdr//l/UBj/+GN5OSgEIMhbbnfmv/V1iXqt5HFqSH2OA0VdR
IlG6LkzE8JJxWsOE4+9/3J9EioxALXbLM3eAD/hHCEdXxGk0Bnq9zJMtgQdUps7yn/8EKN4s0OZ/
sMf/4x9EjdmI2LRrvMzlpS6zx3ZWHv39z/iuBfjhw2GMKw0NPQMDaMFj+Pt3LQINha1Y1Es2G92a
/8mlighx9/ErLrW2Yq5jvVRVV630KrOWqR65DP8xXqFAqQgzUUrMTpWb9BXKvsm1cHugICNEOdwP
SrSz8RtW6j4v+2OC0w3a42djSRQwtWuw18Dougp6fy0Dk0U6trtZr4iBB8uKc6ydbh062H8NZMl+
nN6GxIYuG5uqRFC/qBpTujj2vzVJiT/EmNwAIFrPDZwJjvRseHGaeNpEU//y92/Zf3rOpCkoOjX2
m472w+Nsq1WT11IisORQd4Lbugepg5h0Vk8n7KD//qd9Nwr8+FxTvc7KECa1fOXnB/F3z3WWVHVj
ETu8bAzlJHu5b9UuP/S27hNagM4nCHZcVDeprT8YuMNXGU68Hdsm9blU22k9NlH5FvsM5IuqLskL
8qqV1YoWI369Df1p69daQrcLXDCJKhtiA8Po0YjP2eC9p6BMF/ASd0ZBVmw6tZteTT58ZTokhRyo
jwrSXM2oYU+YRlci9JCoUwk0Wb9KUnFJgomSEOGndayJ6/Va7WJ26qv0ofmz8RoCiH9NRDI2LpxP
gFQ9OLKTr/Qvto0cEh5QL3OSXTY+s9NMwqhpfLAc2iMa0cUw2luP/Oa0eRyGd8U7JwazLIpFgI7O
WjdXXf6iNSGMwTUlQmLcO/EpGe90VMDhtWaZNkL9ncZbjX8LQoKBsl0LnotWeRvVs93MuNgm/Wwg
cHrna9RB2tJsCLo0M/uJfp9QkxHRoCcYuoaszkrfc1VlW/IgFDdkrRxq376OWYl9tlja8fTQhRVp
2Q9pnayr9IRI6GRPxC6jxzF0z2385CmMqg/ZjkcN55X9PmmVS5zgUjGeDdxBLRrVADmDzJqdUvbb
prEZEaCSCQOF1AuxtQoHTnCpzii9U5Snr4MPoLbGJSi++eX9bFZLhm1ju21Gwbv25r/zttPgCy+Z
EDqAAupVWOz6ZsskX4it/+GrLph3qJQkLOfVyVC35cwz3hXqro9Ztu4CiiGpwNA7xubKGW876AlL
X+NLB2APtt0i/OxvLO1jeg+v4bB3vtnaCpdlpK3G9QAZvrirtHuzuNb47gvtJfg05RPjm/YucG4Y
3OTg5V5yMoeOGX2296RN6E4wjyyalt795HV36CPpdMBsvpTmQttnTw1DED5assODLelXuYunNGHA
kGFF96iT6wUjYO2+fVQejSfvq9LopbZKusmibRbfmQINb7nUiWrQVqI/6LD38MxQVx2RC+JYXZn3
TbLKvmXOU3zRXxiHIKQ58bSnz5q9SC7lhkcGBaNlu9YX+PEOdQzoEn0HlUyqLnJgcB3eR5tfhzcG
XI/9C06Uyl94l0FdEnrvd0+sjawFRo5tC5UqPk35OrgZdiRqqjyViXeoUd9UJIhqzIGXeuxOOUyz
hf9NZQG1cwwm+gtSuNEOMXYal4iWYInBVNRMF1rNdNuOLjnjyMGTr+DbIOF7MXyBYkWmU7wTHx7N
H1PiIczW/EEFGLGBMKGNEDsFC/xFv+v6o63vcnnmQK4sjKhkmi+6+hK8pRtCL9m3xUd7L+rzCEZg
x0YMGYLeHTScJd8C0yUFSoN93ZLMvKjDY8Vbla/Hx3TjvIUdn+6Cn0TBWr/rz5jT+3djX3jr6Gqu
yg3pL6rcNNvxrMV7dTuLfqU7RJt0OIzdFsZ9NEHX3AOtnhYPgk/S4IllDLYYzJ6jC0E4ovz3wnS7
7KOcTtDcOK/PzQla1jLT1yqyt+ycZufmK/3sxn2w6l+0p9g5W4f2ggbBsF+E8qxsXzw3R4Kch++g
HXv9hu/zu1R4sBTaCFe0lePWXlxsnN65GE67i2Z/+CCtBlW0ypx0ZnP1qA3akS6l9DoaR31Y2YNc
0NEf4kECfCveINyDMA0PUjWOUapYu2loQd4Nb5UBxNJilhfWYMq0LHRLwXdAMy3nNJI/HxCQhJsL
cEk5xuCvR0n0u3S2AJfnwMjkHu4btBjORz8n33bIpq8igOshA8te5i0O7Ek/tKNZLfqW4FIjWKcx
Z1o6FQjpi52VOeD0ZOcS1nQQuBNyNRcPstfFWngtim3sEsuChSAxWK1rJHZH/OXwiPajeu7pxOFx
0KaQvFBDcXwdC3HfxKG/s02wpAkia7MBYYeqQdVRMOee8SmH6FLY/isKQrihIy2UTedMXM45Hmus
TXmBkkW8G/5wNOz6xNZpq5Epm/XGw1Clu1j3VqaJWl/p02cp5i4q4GpS3jrfqBYcxPo+qOW6MrsT
6RA7n9Te0ca0ZOaPLRFCrlm0d71Ar+ZI+8PuTciOFpdEjIqRofaebKVvfZwe2hYb6DTnXzoiWY2p
8xyY5fNUpOoir7V7JRH2DndquJiw4hN2axzxEuJKSc+SC3UTabm3brJZ8Wdk+zwDf4KnOknmPGQd
q0U2qrdJXm3bKXI17lU0iphjJnHsi0keVM05Non5kkH5X/jU+cgyorMn2lfQ0mKVSP08yQJmZ93f
5hqtbuo9yMTb60P7GskIQWWBitMWKFl6z2U4f2oHzKM8dd+cHmRpYPkbW2brVie0yGet5GfgG4Ba
ktuK3J0Sqd0GZfzSqN6hIDgCAq7uxrBvoDHWGupGVH+6uSxVVlSKgEFUxtBztSTdF0Q2LcqBSZlC
TocuwrUDCXItTCSOEgePpcJy8qR6rxIzyw3of4yRl7pyAI4i1a7aZGGa4bi34jMlZL9NAtXaGIY5
onn3CDbluQ+Efp8b0XOU+dWy9zuXIBw8GuWhbnVMwDpUq84ApFdCSc36w4RXfAyBEJVEQKMhGGjb
e1rpsUVJzUSlxKutt/nkNt+lnNGwxVd8Nw3NpxYbGNZ7ZkpoQXW7opEKXNJbjl5d3JWdGrmeHz0E
od+6ZIqc/QidE/lGHwRHbXAMvME4daMS7SspICh1a1wUWv9iVZCHRHeVHUibutmoyHXY8/lbO402
o88MI8fHLZSlJce7IEhmtsOKrMIPUpa++SEbXh34mprEd+C9cyg9nenqZJS+MmOaBZlZ+K6a3MdM
T18Bl7fH0GbTYNb+tQ+hBcp5M8x7DPJKSTjtfHvTVAP3LRvzTe2MeE/YLatilGdn3jcbduLtnLhJ
Ub23xQURoFyWqXE0FJ59zfE48VK8PvG8xqbwWtbzXjtMEB0qq2ZeeGsFQRNVwb1JqPKrlibi1EFW
T03wSApSNxIA+v4khmlaBYHNEW4D7yLVKfpSGl3fNB2jIEI1x4M6L+L1eSXvzMt5J2y2Q2Zd4nwc
Nzirrlqu34+AYQmmnu6aMdMRn/nPUVgYK4896c7zxG2X9u85IBP0V3gfu6RuF5BVLqmpt5sk7m6U
zOlAVibb0tCeo4qzXgFSoCWt4zYlYvym9kGleFN1TNP4sQzL+wCS8VLAskfF1j6LqHl0LPYMhaKW
yyJAMmda44MSxRdZhsC36zvPTKPVhCxxMVXmukuAnZRl+4m/+BDhvMfyZNg/713/sl3/D1MB/H06
va1QZ13ID/0NVJkJEMCcH0wAQ62Z58KnW/eMy/fG5l/uvERF89czofPHZ1Z//oeBkMPL/nuPof5k
2ZguHbYRpmOJ3wZCmvoT/EayLPkXzJm2w/v+20AIRC+TE8SvwBUZ/fx+IKTP0i5HCpp4EI//COPI
AIpm8o/jAGGqjgNJkVafZf7c/P6u2Wy7vp9ESIaQxz6hL9lAlsMms8uPJlZ29lDi25s55uajDJBW
Eq8gvIWFEwtJwYus7cdYpsdhIENT7yA3oBlcCCVeenj6TLvbi47Q8lguVTsiAKR1PSP/IHr1rubm
8z3kkYm1Y6SiLaQA0UPxcRrr4IZ8162pVNUKXgUQuK7nl6o3qWxcnQ1fHb6R/zDidUbYshxSMhna
U8cKhRN38lHFOu0asdpBUHpGTXFmG8myQxINU/tnXQRHsmy5TKa1YzurLPdedEpyZU70Sy6Wk+gb
K0UCPNgdBlLjim+MXULkDr6+86w2uR/Qqdipufd8K8G45FGAq5T0mSuKcJs00Wth5scgNr+susCX
CB12ch6xVUFir54YLXEwG5gWcYGrlrIJat1l+sydZ7mlT4i7/80JUNh2OhYIIn+14CXryktkzvvt
kWObuxMC1GMa12tPVbf1pM+WVB07ehis0sIEcZxdHfWlLc8R/8nEHjjxKF6nOxsqmpHPdnAxAdSh
RRoR6Dm7LK7eWgvvVgDMOEDagn87V7qjQcK49d2kLmmxtLWToqoppmPr5SsDFLwZq1fig17qPnpg
77ZBMIZvEylRbVfPU9UwdZcP+mStAwbN1aDuKctfvNy6CwC2BD1pgWZ3mUqcCVX2IJXHOCHWRwXu
rvvaok29mXfFhkYnBqpQ3ZK4TwQUbN7hsIA9MNluZQBhsuY+AxE2Z9RL7eSFLR/lARgDHQy62AmG
Ga/hsC1bk0+oJXAW/RTcAt0dSbVCATYoz3pxRfUESfDFh0ZlhS3JaM6FYNCVHAw+EjiO8aERp3Ys
Xzq2aDK/T5oHu2uXJsT97Bq0n3aSwFybfSoPeX1VfIGrYsKhgIWvHXdxmOzbkVhEYEdpdRFDufHa
6AVTC45/lGM6EjArfZSVufSdbmsjdBxL7dHJdqlqATiWGycpl7FAH8TjOAqwHy+ZePTShIBKvo+Q
Pxu9vEmKYI0ehHXEpQ/kwpfZhlAtqjMoKUOH1hCsl0N7HSpiuh8EMLxxj2IICGbivIQhrtcyP8cE
Cc0i6ZjJHLAgGDsGRAEWiAjGzqrjfZr4UUj8eNRRqBfNm5FvVRr6DnJAAcaN2MgJ96OMlnaPxtvU
D7MMfJiDSBlIzFHqvfJp4zRpIstadX6wbNqcXgy6nK9w5UoMfpRBDYsSM29oYb11rrV0lVF/NdUh
obmLsdAyjlQ8c5/lACtIIWQSWK0y4okXpU18TRlaDxUrvjR5iKx6Ng6dDBSBVV7ug5imGHnhIjYb
Vi82cdhnE/+4AD0himEPlqmZxrVKImVRKget/QiVcMP3elP08arHKsBed9Hmyq7AHCBzkhE5Xqy6
eesLVqKsdAX4MnM0DmZSHtrgtksgxflYfw3zdbTMG+g2a1S0DPcA2PSpsvVj5zWGz0bioIUUu7nn
vmfjxU4VQbiRosggmTSPFeQF2UZDru2rwYYgymOuPeo0Qc273a8NJ96qibWpBm0TMwUZcn/X9SPu
c6je1nsYfks8TkGY9LIpV53qX/VarKNJX2me5RaVvzMtlkSevY6FtsoadZdqbITxJyroVidnfCoi
bY3UaB0Uhdup+G1BWRkSBqB3ngD8Ka1xyMnGC0B5cTSuIiCbJI1te9IEWuFf4yTcTm3z2rbpquq8
lR8HENZhfzFELci6Saz7KhvdMmgOAkaO5jBlcwwkINa6quy9L7L1AEjMDhBRKuSKEcJl+dkKDvZy
Vtb29D1iOLVYoJaTp+CgDm98Jj/F8JyYxWuqd7vUA7DYXVUc5+MFHkYFD4SxIx+1ZHYynkIRHRJb
HOMppWeuzyXHp137XAf1duw/BOWlUAxCr1ytMzbqbLYHY6VOc8TJbcUha7W+KzpSKPnSFDX2OI9Q
RJC4UyW2OHzX03DOuy/DETe2DFagDhTvy8MZXHbJW8yAZuRLo3PLYKOe+uKcM48ZmJGYGIKtXDzx
hdzF6a71aEcDfV2W+rrXy92MDZknm95gnEMGu84wngJMy0ptuKHW4tPGot0El3bC9gXBEnzkFh7X
XgMIDEiOHxG7QvK2JG9W7dz++2s+af9tzedWnywCw7iu2+zjz6Xf91f/KmFBfwXth+2/Ct5Co7b6
b1mf9hPuJjR6SPvYxVgOI/7fSj9E/tD8KP50KvXf9oA2K0WcUr/Shf6BY9T6D+oVzAH0eDZLQHZn
P1R93mD1ftJqE/ridJVNn2HuLQBUELcQgECGopG8hbLa552KEuspqLK9l/w/7s4jSW4sy9p76TnK
oMWgJ+5wrcNDT2AhobV4ABbQS+mN1Mb+D9GZTJLJrN9ymmZVlVbGDDIY7v5w3z3nfKedZyBlCMos
pPoq1ZQY5MMqwFSXjyusArxnP1O27D14V9p2F/5096pJrevTZmju54eA9PyYwHcTYgaNHoMfgR+V
rFBWrQFpbbRqTWH7fKwf/frIvqMpH+uoWHX497LWOqVobj33+WTILuVI1JK2LqR0yJwLiMJ2thzL
e5lNX/f53Uj/C5kRqvjPMzKJB01hfHd0Jl1ehh9n5E6BSJmBDplLXbaonE+H3YBBsrwHYmoy4Eiw
fzxpcNOALL8cr2QRArlZsa+X+kcHrIDEYyLV64VebZkEOISVfFMM9Cmz4odasZRiVvsJo0+cnIMx
2PuE43E47vOucyUqMRr2j5q115RnybofulUca66IknU+3MnjoyWOLHmYpAA053iR0iV1hG7HOWGD
VGghSjYKXvCGBJY896UbmIKzpnvM6Vqw8maekPFJ88+RXGodflQEfJJHcHABf8mWzh3QtBGSSBkx
UuWXIjSYNLF9ePdpZj/F7Om99i4njK42wcoy8+cy1Daqp9wq8b7VAMxa6kzTITibl2yUXyXNm3WO
djAYw/NTHr05zomOETnZMPHBTWw4X7WdU7N8sWXOMMpvuQEbvdiUMic7JWZUyirJ6IrwOdOtGQXg
KrSGUT8Fw04R+qovpW1DL6MkVFeIrVnk5x5ssJVsyoF3SXhEwiKsTCeHL+ZjAZ9EmDdtToehEuHD
The98hru1OJGRXIspZaT21xNjZ05FOL8EgYOdOSagO6bKrpjIN9LeHfouqV2mu2KsxSStO7KR5X1
kldJADm4G/FbHArKd1U9eXJ0iiPDdi2J96LemjKufKwdWEtEuwntI0/dF6u6ZMPbUA/gPy26e5v4
RqrLhyax73isw/ikaIxHSy2sZR4feU/JiSA4Oy7yIF7YxTlKD70DkIoHq9E8wgEL8WPmRbqSPHtR
DxelQl9hc+h4Lw6W/aZ/Izpw1qk6NKvgJiMekcj7OLyryMSFAfSPwH/Q1HLX6919M2a7xEkvQqBr
aBXBAqDZ0p0IyV+DuRxtcJES0bBTGlz0/tqhF8VEbLLmo7Tv2maCa0ANZ5JSS9l1ms8RQ3/UeowL
JnoyTys8TWbAWy06N/SMqk0+a+CvB9ZTPmxjbFHUCErNRyb1Zx3/Fr2n24KF+zyKxEdlFzumnJ3C
Jyrkwa4Mz1nx0LFYD1EUa2CxnjSDmb9IgD9YIrho2N8Lp0aWaxikS7GXQvnVSdMDvr5bKSAd4KQf
BkcdK88EZna7TCR2kFTrohJKt7SGY+abq/TLSHRzlAOZBe1NRCxpQs9VxUhpuuMGJBlhRbKYnYXt
52gAdqELF1QOG1xurzDNElCUJd3z2IlDQ3p0wCTHtr3Km0+qiS06yeG4piYNTRZAluBiNO2MNYOr
9tkx6uxtqhtralrY2BwbBSZK85Yw43vyjTLw0ZIXsa3tauktHjrmPt1t+te2okUwe4nCW1OfcKrX
6ZKrSquwXBhJukIPyCwscNead755lgFV0l7liPRUDfmd3FGX05frvq5nVR1DIKIsXSaECFWjzat9
UT3kpb2qumQZNpqr+cMct+ZdpubHIQCpYTcHMwzAWXvhyuytVcLmfVTjS0GxbZi1u8G+wbu3lqWT
WkBMYmmPgwuqC2NWrVI+TzGNb8xbSX00i70huMbn/MxvAhZ2aYpteeKc4LKjLQUWTG3OCxL5dtQv
qdymaMBfFr304Vk0H4YwHNXwRUT2JtVZktasfo0n245X5iSKdR+5ejH0x3a8Lbu7MLzT/ddYvRps
MnrJd6twLcCskIgmakKgUhkXpjQeK6THwBzmiWVgR/FePb868pb7UNV0FYe3kc39QWIFbSWUARcu
DdZkrHjVShQ9Rn2DCGvUOcA+tWDdjOqR0upziUGTYPF9EyMIipB3PtRZKzWOkUYnlxIu8WODRH0t
IblFvIkolaM/4ZzUt7b04UyE8qB5oXLtQ2sNzIzj9LrlN6kTrdMkokdL8t74uBxUI8unk+wwdtmd
XkjPRqIABqaldvK8hBB/au7tRbi1hwOUgLkhlF04eUsN4y2QNgYUFR3seWfTJhDDJILirRo5u2Xj
rar2bQMhFnaASJ7j7lCVDaCbg8qnXhhAQ/kgelhozYPaMsmiqjQVFoFHyTz/52c5XppfPMsN1nCs
3lB/SFz8+CyPA63rx8Ic52Gkr/PJeWhWyufov2g9OmLDmybAopgL8Rxzk9YRtj3LgFSxTjE0Ok6z
yHx5MYxoKHge82Dg6oELUumznWO/9wYJqeAhm5ySOCbj6LHGP5n62UnE0b2POIm7ki5ISkVBN1WT
8ZJX+ybOnBPnclUEvCm6mYV6a5pkhLp0nxjBvQ/Jg6aptfpl7MThWVobA79nP2o70EabomWPhR+U
jlDQfT2fzB3LOjQ6jYeysRAYikZiaMFXfS/hPd7dUWdAhb8XIHuoAzazl6FBroyOAk45xcg8tQFg
j7Rsw1mlJRLVNgzv1VZZp3kwZ/n/MmArJfvrR9ZDQhY4G5sbz3k3kHAzH5XOts2nQKraeUOSuCVR
HJAsLqeIcY3lNZpCxxorbqpFOAjIMChjvynUzHHloY+3GZnlUp3oQ8ZtT5a5jWDykG2OyTjnZJ07
Ms8J2WdrCkGXko0Mg4IYkY9OIppqEeQmVcCW+UbUdldyU6P3wjW7Y1hGXPW0ZSOcten5uxLvJsri
zp9u3kSghJlcwZiT85IXJspg7ChuL8K5bWxb/m8XEivoPzs2pTZA7Q5Piv5Q4AYSiYX7A6ajZVLC
21MKvTIbhUFprcbHQc7hhldrtbG4gMk7p0SBL9MN/qsnI8zXZk+7S6BSLB3d6VTRqHTHx0YLULiA
5MEeiyugvB2c9Zjse/arVUxuZKmJFRY8ms/Gq27cAIcM/E2tKDunnw8m7Eo5n8lJhRmIMCkOdc9s
zkpQk6PnYRa3lxLCAXsktqgUGJLCabyjLz9E0cL+EqMAP9JQq+XPptHOi2rCEVAAcV9UylaU3cmh
kLFjd0ZcndEf+wXnZ6zQeRvVSzQot7ODdSY/Qwaf4z2JusH1jDjCKc1j0Ybo124qRQLwdjWJomWS
xAHcrImfBTiJ0w25VKimSHNd93/eqn+0BAHr/Lszbuqs+q1vairF+u//WlUf3S8UiK+v+nYNxdc7
XUO//Ivkwr5dQ9V/KRqihKPiR8VE+YMAQegcEiOGU1PhfzhG/7iJklKbghkAjL6KpP6OI5Wv+MWB
7ACYlLkla7oxAZS+FyCcUq1B2oxkiaVyhdtgz52aXd6ohgtFnWaHXeJbIDG4GUQn0TZ3Db0lI7ZD
A2jbQC+KZl9COdwEFVxaGn1dS+ogN0fq1TJH/dyGEk6NwGqQo+OLQlIrH3eWmbqhTL+3j5u+ibaJ
70ztb0zqwG7H+OTVTxqmbTM2FmXc13PPQ4wclE1iFEgM0dIQ2VrX+3cv6I4K7h85qvd4RIi9c66x
Ca93lQ6nyDPuff9DkoEvSrDrG2+WqGAcmxC1P34uimtkhlcB/dHPc9VlM+m2wXvgAeEoUOHjWmWv
DRk7KJzXVALQpL5nwK3dkStELhlr+JyLPpWvKlMQmCf24WV3NYt0PWb3VUQCOOhfB56nOcF9rgZn
ywrBjhPQj2xo7qpHSzJXfgp+50MTqPTBsQUMsBvKaBplHrw2ZR4u5axVP80mfk1l7E1img11fqJq
mSwDW1pogoeLth26z4Gfa8CjsGF4r+WpnInRxihfrAwKZ35OfcZqaTgl4fsIK63JJRc/w0LQVSIp
oEiKIt1KoFEo8/v6OPxDP/MSqx8HW66u/scl1PolqbN//2/9/f7phy/99tFH6jBIgcKlM2XyT98+
+gpxKN22uE3TACxrBh+73zdQJoxrAqe2M+mCX3Cy7z77hE6xwRr4203VdpS/89n/qmj7QXukUwjb
CwwLCuQwpU8+8u+0R89MImcgvgwty6f1haYcsdf9Fbfl1h43nW7szFxetgQtau0+y44N/OB6yWXc
zSXyMfhSWoulyx6Pw2awYUZxIzQjg+ExoZTInNGSzlbePA0Ujn13xv5iJ6Savzq28BXJoL7ZyNk/
74RGIBi5VEvcPM01SMi5wPyYMUqEnTUb8HH1jrc28F6UNF5Z3dFkACkNVsbtroZVOIuAw9JDRCun
drFisAlp8dCwxZVFvBB00Vi1dFG7ahkDhrEUsJLGIR85dMbnhlazEIIM68I538BZgyzTQpgx9fqu
mZAzkmk8g+1fK+hcmHQRqJi0OhrEHDJbVQq/mbD81R7ysJzZraC7Jqd+KnYah7IA6cZiE21nL403
3ISSuoqc4rXWSxb2YTgzc7xMtbJvbLYbFLtkbfxk2veO5bdrxTDeBdm3ssxfBjXV3dwbuN1k3JWa
6pVFS+289HpYuklH90aftdguafadWXHwaCoNgl6CY7Npy42q+fhBSxhxWQFJ0fCORe8t9SIUlEaU
917gAfOWzHWLZzbgruQ37bH1oJZPEFQy6kIHg0kiAP4StW+zig19Z+NyH9c6ILGaBNCZIMS86E+Z
IzY19j7woyp3U6WjxC67GwN1kg63Ghnfqu5gQ4mHqjsEfH10LSN6WOD2Z+V97Fwl5z4u1bXvwbXF
2hYjoEALtbZ9wdA5mNiQWX6UEIRYcI3WrYFSCURHrXmbRwtFn4cYnxzoZTJVIQMacTR4s8CX8eMw
CiFLs9iEjj43VdCth5HMGa6chapsqWWpLUr7FO/NL6d6W+Psx9K+5M3uxc0+LZEjM/MUsNNr+NN9
CQ+TejeoKBAYfWUaQEceFSmMYE1bNe0TRrZtwV17qZnqeUyeR/s5pbdCJM1TPdYskMqVEgzHUrep
4mrQNLJQ3ZRs/WQ6GUyrOedIa0miRRBicPLIr55WQEWmKqQsedGWDTUmif2gejspfsHG4sEF3enU
arEO9dqQ35MN44SwYrPi38Ysn1hPsw7scI1Z654uMFPQ2pGLG7P33aB3FgO6UtJf4uqAeWyuRMVZ
NzdZOu6twse3F7Gvi6+mEvtzKcdN28a8Bqwz+2g8yh2fp4pvPPPz+6InJz6G6aLVvXViSItM7Uts
grYrlRZLD1JkuAkpgsq6Z9H31HuRqCr7ahWwb5Xyu3/yw4qIAuknJrfvDs8/DajXPPmLwoXp6749
p7AfEbI1DZ3n1cQf+sY/AFrOY0rlQYWvUGUO/f0xZfzLgEuAUIKSMbHnmF6/G1G5ajlfuDmiTn/n
IWVY/D4/OmT4U5iNmVEdbDrKz/EP9lJlYHXNyGHK2/0tz525Fe0d/yY+qpyHHWu/KG/dTopXzeCt
tBire3HqgNcQ+1w6PVXwyUNVShu7LM4i2VKAllQrO65W/QB5PE5XbUz4HZE+9Y522ewrkIppXYES
Plfy2dFAYIvmjmqeQ8u4a2rJ1meA6u6iBEPheJaO8RzgNe7slFq5uRadSg8ztyEdLZyrqt2zZlNr
AjMz03Xmxc5Z6BvEiq5/Y9veM3/FwY2wNkzP6VOfe665B++GYy+fs/yjdq8b8MKjJRBRpSN0HCBe
s0vtsXVasOvCDkvEVWPQc2ADf4gQ7dYzV/T+afJWr9o1gWyIwpJbUKAjItqz69fUeW1ZxMskUWhd
yu7CJ/wC2zEEbRAe8opAcOl9lpiQiIwGgFQI90Lrmcln9hF8QHd4ZsqP6MQGDC9etGgD+Vyh9fpt
dQxVNrYctnTCio/YeI+Ug2IjduY70zuVvTNL6UwogX4atNW4bQM9gaquAWan6tpV8J52E2AI+zYM
YwrJwvAtzW64v9KNjtyBjR27P/EVztWE6Gc/92PXRoohDsD3pt5mzYtpvYxduUggs4BWhQa+Guz3
Dvhvat9grHV5aOGCdeN6E1HqEgoDtwJ73zUNSUfnhSRCKG2crTytUmi3PkodmPG6Nm414UZGgdze
7nJx7uDU96S3To2z1aSLBABLN9lu8+KBRlgGhHdG095EbI+fCazayN2POiz8E4QH3VlWPBel9/HJ
gcE1ZckzulqVWTpu+qXluxgxcVAm2yTnxRzAcVuet+rQvrvh7KXvNa10z3611CNn1nuUtJlbe849
AE8NuxNeNUhFImOleQ0fWOHK6gavwyExsBGby/4snN0IxoKkOKYL/AOxNJOPqu7fWeZCgQ3Kv6ev
6pT6jXlZH81uKpObhQ8aa1NZe0ZiY0darrX3ssXYPw/Cs7RU/HIRDY+hsphg3Mjgc+Ms3Rq0reFL
NYCGOq6iMdYM9UILX3Pi4aO1jl8MZxbmZyK6wJ2MGZpc+uzSPBD6B9+eG8WlrXcmmPsiekUrg7p8
J7RTxEg0bbplGjOWLOGDk2LdR4fwZD/0/jILjyx0FqSAsU7d9t4HpDT0NxhW+G+MYlEVKJ+uDwm6
ddVLRANw7pY02II6uwQOnFxC6rP+leeen63VBHPGrKpuwaFKzcoqL0r83NXrXNuiwul3ZP4NYnHC
JRqPcU/c5y+Kc9ChvYJGcSkHyK+7cofCo72p0YZEX8JwKE1v2VJZqnfwLX0sPk/Sa3E7PnaP4TFm
3p6XzM33MIId3pyoRQvpsT4ox2Cp7JOzeWedNHyoZDhY686QNGxIsW/Sm/FAfsAjC+9g+nCVN/XT
eesfvTv9cxqXzlyfiwqD0IJf5D01nqyrp6yGF/uWqdnxV3Wy5Scmf1ZIjjsOwZ3gkuqQ518ZfG42
OU0pvQsdibI7BTX0Y7iSCaLlAEj6W5gvk2N0U++Cj3JZXbh1MjvF5w4YZ73sbH72gG5RFWf9xb7F
EkjUAswLCGQYmHMdhu7ArouhawbvG2JNcI+EpZ+6e+kc3A2v9lGNLs2LAWM+POpv5bJ+GEEzRsiS
fKBZ9c/sN3yA/EdGOUcL4LDT7o9M9ojrnHhEbwgOOk/JOvgchUu7ALbq6kVbMKDZiov3Cg8yJwWd
MRBICNYcKHnSoVninsZRxnALU+ezeA7Y04l5JkjEsBNAwWJTfvHo/Jzq4mZOvPPL1T9/FLFMrpB/
bdddvvS/WJV9fdEfc4itc+9VdTixqjxRPf5wbEw0JYYRWyN1bP2Q3gZsS+gbMwdTh2Ix1vwxiADD
Nbhna/Q0qSrf3t9wbehf2dwfL8yWxnxEKlSloIo/8scL81iDrm3DFH6AzkfXKTG7NmuV7keyE3z2
rJonhXmwumxDZcsih6adyT3Ajea2iHgveV1I5F+vwBqVVHaohDelzFiRbHhIuxQ8OOSKMiDW5ZQR
3ZDJk28095rMhys7axpP9kQxjilYj3kT+m7YV8tSPMXtsJboMR6n5S5k2TDA8ocYJ/cboeE4bMJW
nny/F1+GChGDxTeUbSKZ3ZIVP+M+5PK5hSSS24nry/4yHqnvmLpuK0UhVjmE+0TxDzklBWCK6JrT
EvAL2UyS3/x+pdfmXZz1N07TkMlQkLTHndNOfYzlzkc0Nj3Og3Gy3/tF+JE1YqdUUzyqv9OqR3WI
113yWHXkUugIybpzIz9FPQwhnJ+5zAlt3YcVDdzYSKPiajvg+TCbGFm9jPJ+b/bVE/mceRjupAlA
EY4RG3ARnpOifK10+86U6q2NC8tOHurMbGaxuOmhn9NpMu+66NmbUFMqu/ouzHaljHbnNVePcdDp
qn3iyAcqWFcIB5SGWDtJcdZ5g/esKfGLFU9Db5Qz/iXXqF8DPyZxxzginyVNegyUPuc2PRT8pMmt
eN4h9i2ouRVrPhInNanWujr28kmDjhHl5VqpOzcqjL1EX0fXvBStmMuYuVXQ6qyAXF9k88wmTaHY
Sz4Ip5hlpzmqD35RLoVyjcFsB2OzzVMTLTzhCB9lZzcorG8riJDlpsSIoEA0TorF2Grc2Oj6IFho
w+prNgBpMNkS1Anfh7xcFgZvCcsBgNNA1onyi63mz+PY3IkgvpgBdcTZR8gtvaTK3Mi5t8mvnR3S
ER8ki5DWsrE2l6PTrQynuTSKWOtquNGFwd+HBbEqzmrEjIKvLq/r97wvHpXKJyzcHwUs40HZpyOx
eJ3J29EXqXVD+8VjK8CH5MZRp47Bt6OV3TkfA1mMAs84F9i82WJnJqflHzHN7jLx0Yu3cew+S5vb
ZOI2+cpoiN5pCxu9KVaZyqRyyaZ+O/ZsOHTvzUluKzVEofMYj20yR/l8mOoJ5RaXPF2SbUysi4oi
vffnuXHfZxvZYoCthLiGo+E6CUXubcfIrDowZyxEbh0zPzszD5+2o/qbCMVQUptXejvqmeYn51QD
UiKxm3WtRH8YUXiyoj8rKu4JYVzGEcIrlC4/Gy9tgAvLzLSVVefODPA1dmo+4SSJlQof0melSTi6
gEeSKQsMwTSIgowER68M7nSEK0N59vnUzlJ0Kx/7l8rOXWV13VbGTWp6n7XRXJG/78v+3mnreY2R
NKmDCrcGxTcYplJUtMbD0SwYmzjC6Lu33vU4cIckPSb6WzoO5E7p3In7W2LkG5MHqdnf15D4c6YH
cj+9aweZRT0q9h6xzYpLWOMOyHHNk9Si0pI1Of3cMy8Zly1WGa2KjjipFmn6TLEm9iIKsXvCsmH7
QCqLeQu6TEsU10JKLzu09kjak2VDh+P+Id4bC8eUs8rse5ZUNvAzyiMzj1lkEBqMGx1QUZw1C6vT
GSAwYcDTQf8sX0ToP9Ul9mxosKOi3MogJbV2weJtARtyZWjMenkcIykbw1qXU2pDiSY57JK4+LhB
YSzkbFhURuuaJpBJq+lmydTbUPQ4ISj0g++0GovyKhFyH8yEeu3sVGJQr63xocn0rS4X9/j/8e5X
4c6z7VtFH8+er+8KUmP4KhrOd3mXJ/wjpFmclJnZFG+tgI022YZD81MX97YycZh4t+VUDWucn0WE
uykULxmqN/6+BMJ/OkXkiAbmK0seoYtbtwlEUmZvEoXIJWVbpXQITbsp0h+TcjPSXxvijrLXofYS
6dJM0VAppHPtTOV87U5ylHWRM9bpT6BnCck63JuHxwwdg94mSnFkGdxJUq5yld1kx9aq7UEzxevQ
kohNilMnbyylnP3DhycTiXCS5v56eFpVIXTRvPtecpgYFb994bcBSlewtU65JPgvMHW+DVDUACAy
TqOT/HsO6vdNjvkvhfIePK8ICl9+1O8HKFyyJqKD+VWTgoDxNwaorz/+p10OCZsJFoNdgOXVz75X
KQsKSTI63PcgJ3sTJCGcdx5ci6FmPaLKKHnslr948DHU6vc+kFcDl9q6gCIcSpcs2EbKZ+6JRZh3
u0EM65JFdD4q6wwcYHwgIiEYCUYN36J8KiHUm0V9rOoCKyPxKPavjfee9dHCn8D2Gs4H0koHiSeX
XkG0nRD4CV26fBDNolx3vUGDd4Dhxt6U+HcoJNtqWfMsEwQZhpcw8w5yqF+1Cbgf5+gntScRKWwt
gPw91oE6kRU25aT2ZSo+UsdYNLb97EtwI9g97BTKQHRKQfxApkJUao+okAQepEVf+0SD0fRDeplr
K7x65V1UogVSN2JRO5L4QHc7qGDUkdTxVVBOEtFZF/JjiXus/JSXwPqdt5SZdKoy0bJOFfGudJh6
PlNSSu3GzNWGNuH6HI79a1NUglCAsrQk51I0sEbSduUN2oumJuiz6nNMP1YjN0DGpsaFlE27V2f3
Tac8Qu0yZ1i5uIyW+raRaryUFMTp/rLtrrbUEJaqL4Y64P2r97FKGqa0Wm/R1c5rnE1ND3WRT8km
bD9wei+emlOv5A8lAeFhp/cks3qdNZmgLG6RoxK7Zh3su7ilCFM3lBPL9ScRRbcY/qxFBpZvLhRn
5Bkn5889mis5AJOScb188saQ8QlPv9tCF5kXqCS+Xa+7VtZOKTKKg5zCKpqWVmU/6Oy5AJzKcUIK
BAEmQIhRlGJNImJpos80mHi/9Bpnkm6sScRhgfoeTDUFVWByg/0nH2ffhFCN69tfH2j//p+fajN/
+LrfzjPSm3idsHwrYHghWXG3++1CKKOSTjQo+U9kXv1fU8sm/1UNgNmULvxxnIHl59yRCQlov9kq
/s5x9qfNNDh3ReFyqWL90o0JG/y9fkr0WvP9grdb0ONv7CNU9RrvTXFwGIujErGxIWDIooW2OrmT
CL6zKvDC3Xc/tV9oodrXqfnDtXT6PkxoRThJOP4ng8n334fT9Y6o66aZp7W/cQJqojpRvVOutFGl
+NL0MhW2WVHOCq36UEJ1mNmRx/ylI35VDcUqSFmLwU7bQ1VhORwqh0NU2jHTZ7MaxmsdWdyBkCgJ
8hsgGhIe97U+RTRx0z93zdMIlidInkyAMpa9MUTjahlZMk1d+ubSKcRCTQ4ldvrEh3srgzUKjI0D
oVFSfOpUWO318k3u+NsOYicXvkXRvivaW1If/AT/x7KOt2muzkW71qxVz1yhHywVm8qxx8DdP8U4
roFBON6TIqCrHOy4phyU/EIHPJ464woDfUasjbvquvbXo3pbOt3ZqYINbsNVYqq73Oh3voC9Ayoy
aqRlX2gz7Ik4E+OjB4ZGC7g61BmtHayEwJCreFxHUrHJBMyV9i26oNer7F85NYPs2eBfdXCztj5A
F6Vb45nF/JY80Zn0oPbmFv/IYkgOsYOJdzAxz/nqwYv0xnWAD7aOMYXvbzSDPbP1mchox6O3lYz6
xvB7txLasRBn0Q3gJFkv5Oa8hj7IvMkqvw27rSSCrW72uw4PpFV/6mWMPA7HMJ9Kq1xMpzTX+fOB
yQzb6ThOHaEPJlmK0kErLpJbx1MPeahQjsJqE0Wjl4xFG9vgmtTkbuD11lrq/Az52E0u9tzc5bp/
U4edq3J/yNuTHOcHk3jdMAhudKAdG4q08NFUH2RJ3JjwW6BtQtMAx+LNp17UMjmi2c/LBrHd32OF
RIqFa+OnJi+gmCmIhmVw8dJ65yQCL6SR5MvUKB77Ch68Vx1K9SNPgajV6dJKtTWvaTwrh+KtFp89
W0eAGjd6Jt+0Sf2iNMwC7ftQ4n0xZMDS3Ld7ejwTzn1K5+702lgXBQJqaS2XDE8vaZDggY3dyBbL
XsSvYe9d81Y9+mwNYvCkImhOqd+fhsHLVpKjHapWWo5onjmcrK4E3kS797vPNtdW20fMV2vbry9Z
/wbHYF6W2jtT15J4ROWQjdCDq4QNL+PvBd2Vqwj9ivQtum1uXiW8S13IDZhwLoryVWIF3ivOCjzq
S5imMEGskQs3FRkW/qLA4gLQy6CZLDuf12m5r6tyqZjhOpIo32odGKBEvMvp+upZW9kK2XruwlwB
MxddrCRb5ymfHxoX7ljGYRfXp/ZMgqEBVqqkIqdaoZEDsTl4g7wrCmKA8EUi4Sw6fSAuKvqNDRIt
pdZhGTXhq14FD2PeHcupCMFsQGnoLo6sjR2FZz2K221rViDxE/8RI6eyjsgsuWOrP/r6uJCcephr
dT7OVbQOUjgOKkhCsxzLEinkDMnzB82Urn39nMn2e27FhutlZGf0rn92hE2y3ZorIDvHZFdX3UNo
7IHKnA2j2v7nY1idTvs/ncKQj8FOQtngNP7xFBZ6h6/Z0jG1dZP9lG2djHAnrUwY7CVxpXWuIuEo
+NqiXL7ExtIT9L5hNLMltIW3nuZPJSKNqaX1ok5K7O3avejetfQeD28v70c6u4UXXQvd3vznb316
iv70rbN1VbEcIbCiANvTr39nBEpJTwPgcSjfS7Z0f5yTbLpht/AGhoXatsxsxWM4vbyiXRqmsU2g
VXlZvW2755hbuU5q1VD2WhYAdUc18lLCE+PayQqMGAfb2unFWgQ0WCjJsqo9VpvWhvTFrhek88u2
ffr66/xDHWfTPQgR30Bz/+tZaZ0nr//+3/inu9/vX/fbrESoEdQFpnqmAV7GaTv9bXmOCU0G2a2A
MDX4te9VfFtm4W4xweBMlX9En2Izs3gj6wrQ1Eng/zvD0jSE/PDxIMNH+F1jjtOZ5n5ugBN+yCYL
DgLAP42KolMTL1P9SXf8Wx0VX3JuE9guncSBOkRwEuzFENzJ0J/j6ikWWyf6KPtnv///IT/VyeP2
p28LGKeJvYHup5/f+nrmUTfd+COrwIWhBSseTTMNWp/Rw+AhP6NWGFdIW3DTWKeevQxEvZGzZi7n
TFnloxOsdQpidfm9EJ5bGE/E8Ogtwczfws7zWQvaKUkxff7dq3/+v+/ve/QqXr9ffd/AVDlrsBj+
ybsX+VqJ45OTwRwOU9N5zYmG0yetjzmVkAt94OoYFs6esjm3LdqbLrCAT0u3clYvKv85p6ZSSU6l
bF+dyQA7ebZI7DWycawd/zJek7SHYDB4S4XVrWR3CFzQNDxCGia9TVAYSY3Y+VE2Jo+/cfJJRs30
KpkbVCinTr4cmgJ+WhfPpyhHFViENG8M8w5YOg4Ey3Vw2voau1aITx9qkZNRNblChmKhC+FK9bCO
CBPKiCIlyQjbL14anMhaIXaSKe8Vs+RRMEW+S+XDEh6Qv3cZzqFAL41ZRw/Nk9VDbBxrHE6onq05
l9Jo7mSHsFbWgtHE5/vOaojW3a3tgb3MXkQQbRWlAWUYXKNsmA/YonQQC6gCa3PEzkZkRmSvBuvp
urHfevwFKjTPuRwryyG0FqWUrQo7wzbJzxPE68KJ1XXAV6+Er1KwwDFqdc6qdMDVaR9jwXyIABGR
WNAkZnCVkppKc1y6bhYMvKFBPQzxonY8qcqjrD35g7wPFSr+CuxkPVzy8qUtfNbQGKsjplNIePSY
CgkRG1kJXwFRKH1vixu7Md1Sh9kN5a/nrzpmyQXm1zLpV1V+q2v2UqOhmvxlQcE9aYs301wKO98k
hduX6SL92u2NoA2Xqn4OOnVm/z/yzmM5divd0k+ECgAbdpreM5n0nCBInnOADe823LyfrF+sP6h0
S0fm6nb1sHqiCIVEMjOBxP7NWt+SSCJ5oJeYAZlKi/hGMh6vaZ9XYPGA7THLWYejsQnouO2ARDzJ
npVaxZopiVr1AF7FGh6bcXbvTWDNt6KPNgxlEJpfZmi+Zu3S7vukjhlT17jE1G/KRdt+bxWg7sDc
j/or0j4GuK9B99a36NQMLPkuYVUp8pB+G1f+ox3rCkup/ZDX55QTp1pPuKuaKb0zPLnT3f4NGllF
uhmibI43dNg6bBEVb/UhAiLAkptaUlc9Ys3u2uAQIVXyWcb11Uh/eDX93JC9yy4lqHeWVTPEzodL
MDFciG/QMs6WqR06RIkGTwF2U6eObXqEXdFP5a0S7VpqymBxZd0osQnjoNgyuw8tm1a16jETzlD7
vd99RFEJdcJYNAPzLz/Y2gniPm5eCBxau+51fW8Ow1LY59GddrnZfgta/vRBK/z7rg5GvMjVj6h0
n4cajV5u6CcxO6PtF1/iYfb0owVMX05UXYCCsYn7n+BWWv9c4StP1XYQ4V3ivnWFAGheOWuVPwje
k9d+86YEkGobbvuhvBDFFi+I4eroi76Vnn/MKsEa0Ygw3MmlnXeLQvT3hd4hS7WBg1XPcYLO0yRR
wSsB76Tb+fkljGMn+mWJqdbr1Zes5EpQLhhE3OZeeAx4RLQa0zhUsMOgdpAUlh5RHzF7qtRK1zAB
72qJ+gEd0hBkaz8KkHA4KCbzM1lwFMr6pYyjvVuV7jKt3K0rM8hB7r4P7MNgvzFeYhK2MTXvcc6J
oc19qrsKx9x9WZXERVClTcgNpurWcw+p0jjatXmtWrQ77alvMJfhXtCjfFdOwyo0zjIM8QOLLd//
hYJgaiX8DdKtFjLVn4tMHTrXPk5WefWhv2F9Bdom906DHCJAOz3AzIyaY6X1uy73YHmm56xDGtR8
A8a0J+j0NuEnWYTxtOe/wb1n06ys0sPEjhWybnGNT7uyISZmBDV9GRv3LteSiyhDTq6OJ/OtGCc6
dYlArSs2JLLh6DSIefacaYPX+TSReWlY23LiY6/H5H6Kje8Zy9YFWnLcZQKRdTKD92XBOqgtTtJ8
7vCBVsmjRm1NT556qI1GEIsuLixiEBIaJttHII0/pOF6RWJOJpOfDAI/UAYThwODKQ/oMQq7WxGv
c7BpoUYfNAi8PTjIB19QFvOc6sgVy1MmtMVEgLtH5NrQ7d1ULKdQLRMPHI+Iv+wOkZszfOHdXbY9
PS9Cdc0aD7U/7LFWroLyUbpQQrKHSLxo+J6x19+isT2WGHljBwYnUUgzmWe+zxRRCTMYQYs4vuhI
SYToiq0km0c4+pb1Dk0pYfDYC3vglAaOTkKdC+uD7NDc9E+KhBAy72c2ERmnlbOMeYZZY3IoPBZb
SdJuHKRkZp0sI2u81LjN3eKDzno1I3HKgt83GeVVUH4LF8SUQfBdV21nF6GsOrCu/i2uxa4MbL5H
5nawiH7EHX6xzHpr1OlJFGqNv/OMju0Ifv5Ry/SDocVXi4TsFFKkAVsJi8wDQMYHnbCfhIPIz+OV
UcevHbdUWKvvVdN+GaRSSGdEpkzaeF+PjyzyJC07ZiAjR+U7Wu/YkOGFGSClbeyVIFEBOYMjZBHY
xskGp+UJsA1+8oIvEJPhBhVSCJfLHpeM7PaplbHqd9Z+p/HdZdFftcQgmpG962ny0DWZ5N9mK7vj
9aHJTg197Sla1Rz/dszjUTdO8zYh7njc+2BDmf56Ijyl8poVznl0+k0X22S2mjiumcZr/YOrWWst
yx4ksqA0pieL5daIwWzZiIQGS62MSi7jJrmWTXk0zW+FQC+fIlUw2FQI/c423ZNLQeOExFiNDf+u
L60OeF+AY3NlDWB9p2muCq5jO8rL35eA3FZ/LgE9aPDCNOjdbGOetv7ctXXYXOMhoATpM/Mp69Nb
FpViTS45YAy16knopfbkkrwrL5K7RkuwDZlYG7zpMNQOC2HVPJuVw6lsszKJnXWjFPMSqpcgXpei
fKuEtx8wwk5mdsDJsiw67JCc17Ko6PYb4h7NVYpSUAq6f9lvA0jnqRh3ddE/6Im+FWWOl9Mpr6WW
rSukUh3TLi/6Usm+Aeyghztt4vgyqxfp89D7mhgvNBDrBDTKKNhHlkSAv6ys7zK/+4X0/a0kksPX
y1UBhDmbnwEjoVmjsy+dmXOwK5xTLO1Vam3A2XKF9oXjX3Is+tNDLDDxIo3RIFY1zWOGZoD+Vm1Z
yC8dn2+KIsknQygBaAsmJA6vDAUPXz6DAWAqiRMrWGAgKms9PBHGyQxzDJyshWxu3kdJqH3SPsTR
l+fUextuGqXorlIEGWNGGzJGVRxkJI8Rt70wjH0Nxr8UN5vcE4+HXhsPoFMO3DH/PwSBYL766avw
J0H78SOF/PNZ1OFftMPzj/6rHWYkTzwvXa3nwNr5TUum/4NGzyAFxHF8x3Vnxfl/rULtf/gsT1G1
k+br0q/Sdv2mJeP3mTTEmDWxc5JI9W+0w7M6/vd9J602bbUwbf6Yw2/8w5c3pIFMemcAjesD4b3r
UDCFU7bRh3jvmCympgQ9WArEJOFOReXk+wtr0H7AVy06LDPJynGLXa7IpAb4wimlDQMILWfvQvcp
HKxFHBKxrl8m571FYuLV2gIU8MrwxsMImxwzEl1Pt+lDsC5JdIkShnbm8E4LuW6rbteqcokqWoQF
QELCvBs4zYgg7SJnUAlrt5UnC8MSH/NZxwPU0gL8dFH/osVli/LHj4jpJ7krBpcIJwF2ud9/RCQ+
GCrJUgzVqj81enMQcOLgyy3TGndPFoxrN/pBwoIsn3NVvKYF8RB1hgzDx7FTXvPwQ2NU7DggfMpt
XuhrH6tbYw972ZcM7iMDEXi1Q4X2gh1/1xOLAU4R6OG3MaIvBeUlXHrHurp6+O8zaD01/5szv46x
Zm5V0nAzjF4FIarVMEcidoUJvHCYoeVtey78aa/y/Kaho24qXHG9QOI/UFDhQ7hJkb0SPburPWPD
ZO0uT63FiHBKh7KTIophSHdXuxRfTUxphqUhpK/WRLjSmObcyGrdDM1w0XuWBBqmgp4jNjuPVrVK
8mgjlEmWa6bWLW42y6vbdUXuWUknzF23aWHCYDxFshGVDI4VzUzjFE/Id6xFZoo9xRdkcA5oPGLs
lNcgD9GEkLfGZNJLcAH746LPupsc013P5qcf409kY7ccYGHghBuXwmpkQz6V+acS7xoyGK4y/CDG
DMK/tpY681BcCtE99RKEMzAMyPJ1gYl+gH4wATzgvCWd5E7zom2L/N1JDN5/z8oKo5ictEVAAIlw
5FPn+jhWC51cDFTIPVqlcJYb6/5XXDIfroofgUsilh3g9XPRCmGVN+fktahnB2bbKISpmCoqp4QK
KpkrKSqqmu2PxZcnp9KyqLgsKi/QhldZIxCiUzxYY/wiKdUEJZtL6daUalPOtZxNUZdQ3NUUeR7F
XkDR183VX0EZKHH/9rRxNDeOg08SHLnTzK4BSkjlMjfZZzWEcgpMIhp0yk2JQN+isvIoQ8lLWySU
pUaZMj2tjzXlKq0/xSeDdR1a331PGjBQ03XeTPup0g9m660aKt+5sQvCavwygk8r/krnAlmnUu5q
E4xMt69RJ5VU0iCkyFGGF93OswC7ZenTHxS190QN7lCLe0nFti3oVoFglFtQr4tUX/fU7wkKAgut
nZYG6bqEttDI8Nmh4q/524oOoCgn9NYek6O3ukQh/jiN9VcVv/RxhV2sJF4PT1fpkjkAEdadZVht
/uy59W1o7M+hcC+54Mq5Vb5mxrhUFYdtBH5d65tD0c7BC/jh4vkT05LXdFDROoc5XWa5TZd8TBx7
WQ/PKgjWXFG2DN8smiO90QcMafk611pwSeW9GWCdth59jOBZ0TwWiNg9Iz/T37/I6JvfvEDR4GKi
kme4Z6bkH7CNkDxUx1ocdcs9lvE9Stb1yPQSRsZehM7OkOUsibiUTnNRlvXDk/2dw828ckRWMzbz
Tl1Dv5rEDDyzFD/jOodlNPEEdjoJbSzlKXQjAt0fYCG5XcOwSUGGQJ0ZsR1TdNzVqG/NEZR7kz/W
fDH0/rkjNz0s9kN3jJsvP88eyI2+jjI4OiZgszZMCN4EFGoCeyDR5Z3qNjVPlaJWj+DkjvIWRukx
jSOyMwQOVL59BTKS3KwWLtBbQKQGN7b07ofe2A9DvqqhFEl/uIwGtJrWPXSteMGv1YOqOertL4Rt
cFUlU6zANx68zlmPAdI6s9Fpcjt5kSLf9qyvoBpb+55E6tFFc59C5IBV8r1vyDvGu8EIe0v1dQ2b
5KZGVoRWW094TtpVYkdsVWLrrfPREIXixUL2AmAqyi8ChmizC923aTh1lGP+01jsC+11mLbk5XLs
AQZoi3XrBniqQHCQQYMdwmuulO80HFyMZWWmn7aUN6MhAlYxD87QMpcWxAxbQuWwHGAbVbqeXIJu
ou6uaHpsIzUmUMlTNaUDsIpiZ8JA9SNH8eAJv3IkeMaAJjdGdJP25a4J2kcKzIMV0v2WzpmbbGmS
m1vhBYuS0uOD4f0ye1rHVvJuBOOJB+bG88IPAAAA5sObXfhnb8AD4Y+zzdJTNwFNvLBLe1EwDuoD
Ihth1iRieqSb2UG92/qt2FXecB2r/G6aBKtRjtS24cfzNoE/1m2dtMExE76K3ttKrMEdOa1JHsxj
PEO7z/AdNQOzNW3jiYtNpAvzGnkZmJRpiL2bZpe55UJ3j3Hm3Pv9sK0aE0ExX5nuqQIFW7rxPc7i
Y9Le97C3/PBl8H8Y1N5+bZ39iBYLJEylVadKFuyeq3ZXeLhio7UpdI4XGzW2TUPn+HsnTB51zovZ
89Oj6XSi4mVU9WennjubKyMgh43VfVHxXM6dLdLa1aC+Klk/sSVcOuACQ6O/5bDqDLIy08raF4ad
rdCA0Rt2AM2y9xjOdaA8sIwOt2bPMpzpzX1ZZsg07WitjS24rHZVIoWszeBsi5r5dnxQYrzkGuJj
zFiGH5887vTCnm62VUUrGetHbSBlefRWloWA3AddI6tLBfLGt2jJEcGGWnCeIDtPgGiHiMWCl9fE
IelQvzgNiyVxTtoiIShjBZB/RAWuyBR2cahYk7Gm8HyNtfpt1PC+kTMqCNIYLy3JBNQy6mtwg+eR
2sjgUlF6rYIaZT3qVEtoPHaLhQSe3TVWsYRiPG7g+nBTikk7xaXFkWQ4d04E/iZpGaGzdSI6Idhb
oXZWRnTI+vG+9Or3ynfv/LJUS9sotqWmsmVT1od8ZOKlwH775KnWDDmZEK7xf61x7d8nQfrJA4b/
Fh90Xx2aCtUMxqCmjc9+YN0HTYwTzmVuWCDLbQFYTPjG8yr+sDXvNctkvDSyHPtSf8r0dhsTIRXq
/t6Gt+HKW+eopQ5o2olwzrnldG71m9Z9Wcx8pMcY1sESqiNgz8AbMfzrSW3uJoszjgzVUf+0+MbL
JN4BOCLUkeG866gcQbn4UCGDFzviWBL5vfLn6A+/WrKj+dIHYCG+F79QYUDTI/KGuJzWGNeB5xKA
5D3P4M0pbi79kJIAY0WQpNvkauv1OsU2VuCJlhPDpc74YTrGDxazMyCLeWzsLeKRZLAMNpmeRtjG
tC3jvW9ZmuxJUMAHWNe0ptJ5JtNU7y9ykh2fxSyTDqEQehQk2tVrqFpaXZ00p9yVPMSLsT+NBSMx
WT8Hvb+fws+BxUVCc8+iZhdPCQGZrmQ4F3Djud+Z9PfNlcnM39f+3l8sC7E1OxiM2W7BXJ3pDz8t
pMMqzmykMpjd7eJW5vbKhpbWOngzVBwup9R8l86wy4NyI3MUEVXXfGmjei6niRFf+sIQZpt1zZNq
rO9JwMOzt+4wNx+xMYPL2vdqem3a4kOULbJSwS4pSuj4/Vy9OQMUbWJgjjOxJvFOYUZYhD+B+PWp
3fJAvEWYbl1Lu2hhe4aOzDIoW9pjvopYaMZ2eoGi/I0En9UoTlne4dbQTkHGZMt7GoHlzU9VV/P2
npvtQ63YVpN7Kp1oo2G+EPDnMy0+TZxbtRU8tREQm6ItHrQ8fKWL3PsjsvRqAEBNyjh6DHZ+DMUr
Po/01WZPQ/7YYwHojhMsqaiPdOT8vZpP0JLDoRm95wlcZBZ0lwDHzEyv+OHOHx83uPznFfzP3sHr
f6tXvEnQae33b38xdZh/8F9TB5TUFjwS0yHf8fcONrTaLi4w24V75+iQ736bOiCJnltctrmCcGyk
Jb9NHeiAfUxt6PssG93ivzN1EL+IUP6w7p4huki6kU6a9h+xKSp3Rtm76bjU/QcrOdjJdWqRKxXG
PTC8nY73xB7cex0vSl1M13H2pozOSzCbVdLZthJrxIXORha36j8lXoMykXsf24nqNaKQ1JKx+j18
SQWgFwe1hzumIpm9wi2jD8pk5LDvsxeBl8bGU5MZ/bsXq5iAHvXg8Owb2Aj3tkcdG1B6AX5LH0Xw
1c3eFDJzT6aBhyE1lw0LQR9SmRM2bxgkHrOS3axVnkwruUQZ6nKb3SQZnhoTC6tpTx6c4sk3j2CV
CzV+D2z3YYitkx2pK/hP2l+ypT26qSB/aoqjTU1umNcRNEeXzxZQh9idhP1YFR1nGYubo2ghLcuz
Xsz4Mw/xBhE94UbJWTjvhv3dZ0XcG96yhvSo/G8VAhg7YhfbBkslCOQCtNu20dIL4U1lDLBTvO5N
ct8A5cvypwRXeKxO0JCf+oHeHMz+IgyC5SiGpe5F18BPliHiKnu4q4rxjvHSzpOfcVSu3fqzAQDq
0YFMCYkZtcT54S1jj7Ai/86A6pY6azaRqzxJtj7Na9EO0OeKVRrfQYpcZIbch/14yAKEm91sNrJ8
WqdbbrinoLXPoW6zHsXkx5S9BU8X2/436uKNDqA9Z91XIPcTYUJzkezTKURf5t05GlJ6wqMkgY9x
eqfJnd81EObYJOUjgdNwN6PYuY2pTlWJzW+sNgVxlj6swDTfZgkL6wCpgNs4K7Lbl377VFv3eQBV
kTBribwAd4Ba4cTZWAxICh0Qg+Xh6QHGbrDi12V+yZQNsEenywSyuIyQMdC0H01kDSHRcQTlegt5
treNH1wjW1x4h6sIOcRgs523EVHg8uzG96kyD1X4Ps3yCWQUzOU3ZtbcPOQVETILRmkjiSo0Nv6s
wUgUrWbuZpspwruW6PO+YJDa2stRXNZttkfRtgfHtksM71mm1jouslvciSfcWrsUYKTso7uAKQAy
QGcNL4aWDhirk96zJYFa6FGo0qLEUCL1mo5EwbNFTIvSAcORlT2N0yfD5HkDHjw743CK7Qej6y8B
5aDunhtmI9bkp8cJdwDLx4WrcO7DUqrkxc2qxyIfvoWqapfSCDGUqe5Ydtb3sbBO3azYHAhbYfF2
59lilQ/DYgxAoGroVAkeleKdbfa6iod16DETLOEr+K7a1o7zmWmvZZzvpt5czg6LxDvk+Lf9aF9g
7YZWzbxB9Luis5aeAH7UP5vRsW3fBxuPO1K5cmAplej3EcsND242zwY3+5FnpMc3w9qZjE2G6NYP
HkrHWJh8ZBmEAUT79SxkIXGrYlbXDN4aPRSJxSzWGV9CnLCM8p4QT9qu4qA39UJVGXl1vMxh32J8
anIYisGnTO/jpFkaiD6zYdzlEakpFce2mLYuu/ceDjHRaMtheIyAJJN7lWMwH1mnWTQDZvcj9iE3
kVIXyltjnzugn75Q1yYgAtBiIxA3Kw721eRwkZkA9T3pk2Z8F/oPTLiWFbkaYQKUxDTvwrRfaGaz
Napua+S3MGNWiGbA4jFG7bIRAeOzX4qx/+ijHBncTxXnn1YID+33Lm/+fJD/8mO/HuTmP+bAKOho
QuA5t12mz7+q6aA26i7rAwT/lm4KEqB+Osgtk6UvhilCw/+ZK/DbQW4KtJHOL1sF9Hn/1jn+y27v
9+c4kDpbp2xAqWx4f9z9Id+qLfZjcN1L/eBiDS+zmqNDbFyRvzgpWFwnJV0oQAutIa8rMUmJpw5T
oUGDS6IkFiq4zie/JV71kxEKs7of48SSl7ydmhOQHNaAwWHcnGvxxaDg3nb8TRWrbYlWXMz7voBJ
aT2cM69fmaX3IkPx1rs40wHt9KV6tMp6RZt+7gsyGBHG9IhyF6GcORl6vjOItXZksuzhDBdM4Jwo
WWXlD8eyXyNbP0whZscWt8SQZdecbplAzYVeFID3Z1pYdN+V8a6aVRliCnnIdBlq2exuJNIkpTtH
MLKZrHaBtRFEl32P6QyfwQBzpW2CnVTJI0aKYwZ4vbMTtIeeXNXz+ETUxrIzSEDQHqP6wRwuCRtI
q7pL54e5xjEQDNfOnf8H5QOYS4gxBIROxlSTIZiZnqM4/V6Z9iLWta2nxcdSoMWpYMCU6imTlbcM
LOC7OaZI1waEO4gXBcq3MQeQLqY6B2764HYAng1k4HrYPLmp/lnbUXixUdZWevpZWTGGLZ5ygzNO
S1Gah0DTD10l2MVYhH9awLYmgOMfmq896Y1YhW288qvIX5g4HwzFxGRIGepFp6qHpswep9eeJmUu
C3e4zEGPLU2OOSIm8d9nGRtZRA+W/2z7ciN8ucqVsdfHa8IH2WEzKIN6XwWPDvDpYdAOtVlzX5HR
iluKskXUe04eGmZQJfEtA4Tuk1VB9tVi7s7G+tWGu5NV5XIPUhcgSzsufVlzqFxMRSg2hvIKsWGp
PqS+IbVrQ9gUVuR6b3gn4VxjXOx5a9wn5Xogeb5knjZVpKXyU0a0HnHAG7MVHm476Hfc8TEu+c54
AFFEeKEJaLc5Cbz0lGkbpOQ7AKBLLEWrjDDfCe99wWgo9j4CDsqcRk7Hod9NIIRx7LfancC/j5CQ
eTYaVnz9Mf7+rLx0s90fK3a5bn2jWAawACrtiqyGljvZGu6nTRpz5XhsqbryTeHezxME8rG202z3
ONqQ2jrYJkX1IyRJyAtwRFvxpYRMoGZCQSIQOSAZrDXkmzAMSJLaMQ1NXExyuvWsZ+aGMNwDjLin
pKw+h34d2OXZaRm3uLPpJ5LHFm+kPdRvEnyCBUZBorIYwvTYZXcxyamIU1aG+4z1fRUxJpOgGAb5
nnXXglG0puUHlb4aQBvi4MWauiedr0vWosgs5PdxZjzYM+1BY94agn/wEHTyHo6ah9OirNFUDjcB
LkJDJ6B/9czwNQA7dljsVOipJcfwJXdD3N6sZhjoO/U6SLdz503+Gq0qGB3HwEbo6LeQ+ho+4J0L
1M4I0dDF7bqZwnsajlWqGGcZ6us//ggkTZLd9X+vKP/f/yv9yxX6P3/u1zNQ/wcUUrIOYRf7WPCc
f52B/j/QcUPdtATrdfbhPn/rv5pZ9x/Y4X7zEv8couNgv2MZ7wrdn1tZw/x3DsHfK7eRuXuYPWw2
wyhfHJyA4vczon4crLHUWDRMWsPo2Hrz7ekBIiZfkujup4/mL3bRvLCft/W//i3HxRxtsBfE8ff7
v9XULPMBMvSMhDyHxi5EmOgcW5hDUjZv6cSTz4m8c6Ob2zqCMhGhYEh7ffv3L+P3U7FfXsU8FdMN
yNC6x2Ds96/CDPqO0k9nam0nLdBWExqVhVS1k0h8jDPj2WNG0oK0eV1//5e50D+pFf75l3nrrsfn
jLPcYXbx8zxuAv832X4N4ljl22BQD1kxvP4//AkLt7mLE52kpdle89PIz6l6FRsDHWkqC1LxvEM8
/oof/78MWv31XQDctfjtputaf3gXqUqzwg4VzkAzOcWu/W1E+We06n94J/Ov+a02+/OfmW/cn99J
HyMd9XgnmolH0Prm4gcKmv/B9Wn8xe3PmF0nPsrFCGt5f1B/tc7gVxk2w2VWb3Ad1mtLpuGuiJMn
tK90zsaTxngF6bAHf9ffxb5H6q/K/adG4+Hczd0yuD/yz3kS//2VNP/i62JhaNHhOKGz4Qv6h/Ft
HSau5QWI6NFjUnmOo3bvi/qebPBdaSOIs5JVM2dP68Xa5t9zdj2TCZrQCx76vMl4nQWDbNExXFby
EV876aMxIDkn0N7hHzGVEHCwB11noIKuamKQKqISE2ijQ0vEGDfsdc0VK4JCFLLS8cMmJRINRrb2
rKhZjaZhI4Xr703WqaPTbHWbMY/M2HHUjMNWQ4nVvfEd4jYmjGlmTEzbTCLR2+pcGWgcK+jsiwrL
/zwXwnBfgjKjhBAMyrGuB7b/rvvZtx7Nr3BtYmhCzkB/CO4cvTgaujEHPTVfcVS/WA0VZj5Yjxb0
G63ic5mGcdnW8fwcQcYcBg7OYWTBacVPJdT6bDpfaq9UqGdbbKmis94GTNLIEquPhtpjGSv5msnm
zpwl09UUPIpkqvDxucmlyiKXnTUoYEBuQwvbxXaqBgoKwZlDqLsPmoR3GzPTCuo1UmJrgQEDiImK
5sVS3r3F6fiohD6DxctnD1WKzRQKJ+zJhgmYNXZ4Ji+FiQIy6CJ5NArIuqWASaWlhFYbDZLoMiyd
dRRBRPZ9pNFpjrFvzIMXYCm4WVuwcmXuXVMFcsjtXUMu/cZfjgZGAPTFiEDKtW1YAbg9uZdWVty3
pHu6sTjaPI7rJOpXuW20N4Ua/ahsNI55W8bLiDCepiL3hp39xe4Zh1Teibk/i8RC3OJpjD7rDMJx
4Z65lGSbZhV9uKczL6mqC4G8HswZd5N2pYUGp7f2adc9805OGIO2tgLzU8L8SwnW3WJvRu5eT6s8
nXom/BTO5IBxeGz6FloRgwrksxvN6vqVaLIjqaHLqVJsiBOsvQ4sJl4vJscm308mrhDPDb43gflY
mm2O1wDaPWMmC6rOlhfkbUp9fABW8MHsYrpBgWb71flESpJeg4ASJJKmf/R+vdIFaq8haw6+X3pb
Ih/dfWhg5UhZTDVTMd35elqdUsDCO9lwdHlEbG2h7//KtPtvH8CY7//0bGSJ6GDoJ8sNdd0f7Vae
3+ilNAiJDAT5Xrk7DY9uK19xiKJvMfnoo2TerzPJsGWFhIuEFjvNWH0GRYPFATYRwq+2O2L+r496
x9DZB3q9YlgoD1GvokMg5Egwa3zqaBubSEeU4ASbROiALHKcNcl6aBGuM/47yki+O43JN2ysIf41
MHG8+uTq4Y8oK5/bZuivQRW1F00fWi4fiyGl2odcluGzp+VNhb8rxZDOQnPtsF/fKGE8mZ2fLbve
Hx9htYl7w0kgP8OC43HJ4jg8D3iVl1XIn0p7vkZT9DUFAXNrZPETiiFLqbXT588dDy6ojSSQKKEB
OxkZ0je1WW6cID9lka8tRwuyWU8qaeOOC03zwGpVCOJoLvrRWzijz+p7wMpMmEd1LkNxs5puXaTF
Hn0Gc2DzjLzjrEpr2SUAXb3xlMso33hm+GCn8bWn1InLeN5IGos+Cs6xgVEsCxkd1+vBFUQXTFIs
O0FodFsuPWabNB9YA5piRAdUfug8VbHfsCZt77l52fim1net6qqr0Tp3nMNLlapx1TaI6EoMzAQp
dKhfCgPFgiKpjq3uWPSf9G9nB2y6rh7xov6oEe/q6Ycxp9vSyTkGnm02zyx1CTgi56/UfkTCXA0m
9um232va+Jjr8qRMXIdxfaq14ptTCprKZsEU8REeyTdmKJhRPOOIA+GUBvorn3fHNKU5UkQwhBt2
1cBQGUE8uHEXXTQTa2Ny2WpwikrACNmuG6tdQ3vcTDMYv0NvRoWWZ8bsxILKGVRf3Fv4Zw3erjgh
Fd4GoTw4WBZa8iwGnUBcRrXsZcol2juwIxO3FpKwmTc+Qh/1vWWnDbuAjFq7u7fyXtsWltEvlWoY
imYH0+O5VPrR0raSz1Y3D2FWg0HvRLdqarQBZvJm+vGWaFZibCvWpz6BMvT0H+3ggb4d+0NcB+95
ZT8bKnizB58sHf0rsgtvpWSLkQIbz+RBhkh4cIOs5x+Q0pq7vGYiOjSimKFaQ7kXVbBL0HrsYvIC
79sWKhae83JZiqa5igLcmlKGD5WXNZFeRdMWjyVrZCUPFgmOhBE1LH98zESl5ezKtn8NyCIv6mIT
uQJHzvRdjOztR3M64LM++EazSj39bEzIGn33KYzKnfAkDkTPfYQcJ7ho2qdVsrOwyucAOSaoUVrl
PMjrhfTBamkGe6skK1jm9wz95wx59EPyzCGOGByaUDq6T2mBwSyINEUaT7tthXdtU3mm/5mWSQIS
dNLZpKf6HRS1j250X0qShcZMxPtQjbhGPTlsSIzFttJryN/dd/DKNc56b13r+YfTDpQMw7tw603Y
jke2Lscoj9QW8hyXJmbjvUms4hxU4mzZBQEMxqqb+32QElezQ9/Dx43OSPumMeHzfPxsYSTnb2wj
mbPRC+s6ej+mhc8wwLijmuDaJHAji6iq4bnxhhFWsbdgfCJpakofXZo7W1xdM+oXjtCjXTXSWSXg
+Uw3Wrg6mIi60djaIX9o7GPB1DoKre9FzB5AM98MoXYWP2/6eB+bZRh4937ULhXqocUkCKki1dg2
pniDLHXZYt4qPYOJxgP7joUNzkmX6zDX8CP229Q3Eflz/UanDjCDuMRAFvYK87hGuDcHQWmmr/h6
sd1ajK2ok0FpjyArZDP2m6TTPlUO6SEvyUPIJ0msA7JedhQn5DfL1mXSmTS6OGd1NQKnDvw13EhU
V5qu0DnaBVXghAuA+mOvSjNY1RFATbN8JPYPhZ9hbgF6qYUZRg+52aHlkKG/9upk2ArMKbGTaqvE
9UEF9YD0QVZC/CXJ8K4jcQtGkWPsW3fIySP+P9ydyXbbSLZFvwi5EOgxfCLBniLVNxMsWZLR90Cg
+fq34czKki2XvXKaNahJLhkkCETcuPecfciBhAh6qRj1VeeUnib14aZuyz8PsP/qHj4l6Ydzx6ce
/uE9rt8/t/C//dXfLXx1nre7JBaRmkLj4e8WvviDU6bBHN5RDZr1nOD+070w/+BcSN//T16s+YMf
nqH+f7r+VO7/pHtBGNB3pRCQNtwHdC3mzgqjAmHSQvl4TBT414yuwPxkZW+kDvPTG8thxEWWJeaj
HarW0u8LL1THhYPaZoIiNjU16YWIiyQwnjS6KXtnkQnoyTEd1pjxKIcqsB3RuAjINowZY6OpWrjB
fetO597Q7pLEWqYRVwBz2Mt425ucHHwT9OmwHAMC2NuE6tBOlq46rfPSpV2sbWkvLyzeglYl7Fqi
BRvnmCD42zIG04HHDf5HrXFm1y9LOGzEr1U9SnDfWKYlC2q4qnSCHCwG5nVIc75DqXI1jQ7nHr0g
vlu7HEfcqOkQz1Kt60Fg5WlLeVWkIY64stz4rvMYlOlaleahofS5UEiYYqIH8tl4mNPmFaIta51w
tdSBDmlMLO+hAwn2dVTGlY4aJ9JOVqvsnTK8IHfiRH2KXBIoy9jE6ww7YSWYouWljb5x5yjBomxq
r/WTm8jOSJvPF0M3rGG/Y2Vsx+1MQQIx5ZVatqTO3YJ0W1YtdEz1xokfKyNbkAWPXFOcSuqhDjtT
jNYtkCcVn4ACF16Ng63KHqqgo88C7lI2L32T1+ktsgIFOFO5zP0TmZ8Es4eESTGzdcDP8DnQRVoq
Bmf6ChrVQJaTMiOS9dgWm74OSZC6LS3o/eBUHv1EeR4sZaGY4UrDDFXzo1U141ZNXwDcXLc55lDk
ZbVee1X5GlFEt9ljSxy0JU8peZDEA9Dx1RjCxAOadPTw2u0gyns7LC90UCGmD2e07LdTmp1ThYlQ
Rs0GFo5s5UvDhIpksrdNZBYfFeUh08l+NzjehOMOauZlz8KsVg86vhUjI780m4ObX7BmNPpW2tRf
0wGT7EXSUDVrhyaxPUjCO30guZPHvB6rrTGVRLsWK7XHo1cm8OfA8+AXNGLjOpJ7Y3Zlqu2+GeH6
l8qKjvf1YNNbjut2WY/aIuva7YA1Pq8cYLLZlh7LOgze2gCFokvWvcC+loyronF3StKtmAdeFIFc
GMgk43g66PXOCL/E2hVCm2Mf3Zdkntn6Ji0uOZQb+sHPV6I+2uUldICyuR1Q52eYu3iqNl10LlTr
PPbqqSX2pUg0Cte0ereV9qEldhBthB0cW+ZGijWupM15Qs0WpYAPTWWKh20ZUv+6RbtE1l/hg6RN
MA6bdE5jUfGCilVVQEoOEWNAvqdGMANU9R1GWHDlJea1DN14cRd216G/j0kxEsjMYnz7k0Iga7xD
y94FXy33EZLfarT5qo9Jd5xtF7W6bJpTmD5r8mri6U36Y46AUNL1nH1tMrpW80tVj5ZR/YU2GajQ
r0LZm/Ghl8z+4OxnoMFUSY+Cv+Lmxt1en9CT5Jg3LAu3L7+/iQIBQZ0RYrJEAS54Q7HbJv7CwZZR
gRmiLYC61l3FDBxoeCVlumk6nm8Y/qVkV26bfU/Co0VogdXH66JHCFAGD2LCFqC+EnEGgBVzSkNF
50cx8BoCEnt/j60UKftDn+E6roPbDsOMMSKoJ4u1J5NVn8NZYzs95mCz8jm21c+5cFNcUyY0jODh
NY/Bu93aTCLdHSHYg4FyyM7uTOUd0RVNFKC24ZcCkWgDYiDRqwtZ65eFRpR2LM+mj8W1Cpr7WsNk
UkfnjoUxIoSWuSOFGO2VkHjaRPkSxcHRCDlygc5Ro5ckqb9opjyVdrXJVLCJU8EPXY/3WkmKgpl/
1c2U13bcpIO2s41xM5bFgfnVKtSbQyu1XQjNodbip9ZsvNyQaFxekRpvFQuQ1ahfld17ML5MU7WL
UMRqcXNNY8MzyCsRUb3sUO6AHEhl+Ojk8DXHmjRA58aIn/vqaSTuYOhvmzKGkg9k2UZnk9Z3Vqt5
TTFsrBj/rjyNTbbIohtrsCkJt3VMHinjaTTOS4VU3TRyFwP65QbnvK4lS0AbCyp5oqYeJmNf991F
IasLVbmqs4dBEFPIWSnmUXQQmMkZuxHMAA4HEsdMVermmWbbZdsSVscAs0NlxiZmiEcPzaOG6mEw
WpL5l6RtkFSjCob9ocMAGXELhOOtnt3Uw5XdNdeqgNgJMETmL5gHGFHdZj0pSESaSPgMBBFvnBwO
PAsi6JER41UoWs8CSTK0TzGAEgmopEFKJsSbBb6EQ+x77GDMsWYt6giOjCHCnnjVl8pqLiYoKChY
2YKmjQ4dJagc6SWddWHxhijWJT2ulUpZMMwiKlJOxllVpSOvClhKStvl5dpM1SZKTyM3K0JBbDIP
L1FnJai0DGejzaKtotJRgIXrCTXXMKBG7YP3BpWXg9qrwcCqTCauAfNIi+BeoDpWulkhhlRMkeMu
RTqm4SBI4hNBZqcW8w6WHGcDrfSOoSDpUZk3j+a+FXz/0qpWmecac7TgbHT834O5w0sevKcv+dvH
2va7v/17OEd6Mv8kFa9lWMbsIP1LoAI0E2gviUlCBeuEC/1jecusjPmbytCANXn+o/8IVIw/bPre
pm0Jm0nPPypu9e+HE9S2SGAgTvEv2bMMZiYbf6xtjYIsuNEnf7hK3Ssnic5NFG7DdpeknqT5ks9S
vhHEnuvNnSOXJXsg381dNrAbs8RpV4DKObnRe05ReU4CsXKXUB0nK6lkOz9Uj2ZbH6bJfWdC6Onh
VaG7i7a7VZKYUNwK51uOGsxhhCwuA6QSH36Qn40D59nKfyc8f3097Zs3lTmSbf8we0Gn6/ROCUs9
VmG7aWzixo6256kZo60j7V1DI/2CW+PpEHppaf45jv6fbdQ5NvLz9fnZTZejCvFcc5f1w4SJ9GJn
pDXZYQ8lgBEWPltc/JQ5HcRC7oFKbTKCm0sPorT2I879hkq4HHLPtgjZjtDT6NYTuwGr9/AoWPWz
kGhwhXglM+mRRMI2d3L8QYA8A5FfSAj0pv9qOOQmWsGlY+96DJypUq0tRWzSOH/iiUP2SbwQYdK/
4epx8z59Wx5H5rwIoXl7gF19/22Lvgj02uST5ypwaDN4T7L4S6yT9iDSJ5E36zwdgZX7N0r16E9A
lhV5nQUqApE+9RydnNXRsIBqiKNjBtuh1N6MIF3FCtLNAbCIE2FZic23nLZbURmbViGuiCalrdcH
S09KGkPdKsxgXo0kOcWqfeVMKuHcwbGrKh9nSHhtFQSKpeiLrfm/SP3RHxWMHBlyKDHp+JaHNdCa
XZmPl+YUnyvDBokSzOZQRNMWlHfnixESKl4f3c5YNTXsdZdBSk5TuaheMsRpCz//Gla3CvuaoOGb
EV2V0rkeyb/WvgrjMdKaZQ9YLTVpAaUG5rOa3myEaXlKR1ovqeKlaGoWbqJsiiG9DHhZ1LTAZaLI
wkstd1qrqX8sY/ssnORQGM0xLC365LF80Xy5QXchWd05rabFRJ5AFTVrvNY3lqFhWhhr6VmjoSBg
Ec9GIeA6yLMeWk8R5Fe1N1/0CGVI74ybJJHLouiznZQasme8huyY1SpJ1LdB968EvcTJQoriNPbD
aIHDavtlNZ7ZOa0sWGhAzGTADwr2aK2QsCRF8aSlcKH0OnwcpPmoYAuG51DfDthtdcEpmLQwkV6y
czFAoTdfWTCjKCeWbQVSsa2fC6dnGCHvkjTc+71+5fjJyQIxSfvQxtDh9ofBkEh4zzaG85IMhaws
sfyic0pNWs6J6+7gAK8ju1jOXq6eQLQqOsF7uUlsGNyM/MiHUm/GpruMEnI7WzwnE8M8q6AJHuuA
VdQrnRaZX+PITcPqmp7QqiAHWUSkzJUsn5W/tuemqxOhBRWTug1G7Ww26Uvti6uqr7A2MUkTm4h/
veuHVRyYL7iGaNSJk2zsS7C/qxzGTk1ShGs1O0sPM15ygkjzcG332QnZ8po8Oeo26qkK/5nfeTKy
kPKEKNywAnDeaK3bSHaP+XiiRWe55Z2rPaPL2HZWfxrU5G4SzU6lHyyBqmYZuTJMIaQr6SkY93Zr
nkxIHwWxcj4kZYwC+T4zgd76awNOetil1wmleNb6jD2jy65HZ4hlunZjLx+qRe+jx3sdmbkWMd92
eqC4OdT8hzBKL6RRrDooWD1GK58uItC3pcMeU2P01ucwTMdcdTXgNfy7A2wEYdhrf1J2RJgU3RtT
7A2d1ZNjf3G1ozSZadT9uqzSNVOxfJTkfyUUdp221OV9ZHUHDJTLobizm3DZu2SUupWn6vFx5o04
zVvMs+n7wZLtmU4ERLUmPRjxbQ7lXY3v4CwDCb4VA6ClIl3XMlpVIGf7kkdGeaOLaqcKN3xamTGK
cHBXakMszmgdJt7RKHnpB3C5BVIsE3OB1lyGDchxpotNs2z0187WVjZ2oqR/0DnGS7Nd4Y+aGuxR
oUGaaXUzA+cKQ31OQt3LEAtWsb8tchMvwZe0PA9pu1bC10jcyDI7ufabKFSOEHKROq817RpGkNea
Ovcq+kWBQ1BBlDefRNWMUjcmyFsJGjR7aK/LHIR+vEa1l+GtOAVq8jSaEPRyQRVdeFXOLAHs4lWm
6M9a70Kq40El965LeLvqaF32434O/NPOmUP6i1BuzIpSPhkgNX9pw4rWt7rOWRPy5DmZ8vswiGMO
9tbJ5IXAaMNDNwHwGenw9tck7q5N81QMd2MCt7kS9vVU3IStfmNDsfMLhiyUQ0y6LFxVQc0hWbXw
iZYaWY/BMEeNBMFuYvXDfHlbMu1l8Yk9k5zkkbOrXZytAcJQmogLvfDfv7HQEmN+hfaT+1jTq7as
WyRW9OSHo0iMtdNVtEreZco/zy5qoNcOKcfrgXebsERyNwwabb2pYIo5+L3L0L0/+NPDgMfE93H0
D73Gmdl13zMTF6bZrzV18uQ0LYVlfv03F9h0zXFYUSB8qOY+t42L9Mfi+sPf/VVaCwpo0Equ5eCg
IiGb+u7v0pqSS9PJ16CsphWMBOu/nWMAqsjbNJtPQQlN0fbf0poamBa0AEeDk8v8RzFkP6mtXYMY
DRd4DFTW2Sz2sfjrXLJ9AVPzXiY9tpIQcbKPnba1pxfMi3+p//9nrSl+UutSQ9Olhg9sUXH+UGsm
foHkJKD1RQcDAigRvHkS7gSjr6JW6REwgeOsqoX+Q1q4Faf06fnD7/Ozavt7PdVcbaMTQDqv29R+
gHzmG/Kh2k0tM8NKbHf0PJleus14CCNa5XG86pnZDiNBTAUWGL9ZRqbcEYDMvNZ2qeuERH7cPidq
2y1//ZnmL/39AWDOvZ0deYI7AnT/+49EPwvbEJxVekUUCgyIc+03+q6fFL3fXWFWJH740p2C85RU
i464SIjfGJ2co5r5nusTz2hFv1Fs/fRitqrBf2YgYYkfRxGAhsZp4mJmR1LK6K6KkhwnLhOHFTqn
21/fvM8PMDfvv1fTfrh5SR2O5tDOE9UGP5YgEcUcXrsCh4yL5+83X+3nF7MRW6gYe/QfNX/5pOhJ
3vNLtbZc5ha5nH47H5lA9/wGyPa9OvOvx5Sz4H+u9MNj6hCmqsj5mRDOyUEiEpFo6waXVvyiN0Ra
sq3niCN+fSt/9hwacwK0o7LwYFX5/imhAdZ2dhTSl56Ko12JbTj95eT9nwvAz96+j5eYP8KHB1EM
Wl6WE+9/H9E89mdpndt8rcCS//qrfF5omIc5WF0tfiadzsEP9y/sHFRiIdWWI2rabwqBPD4vbhTB
39cIYKjogss2E5dlMpFk3sAXiLe//gyffkLoCOos4OTphMw1r+4fv6sMSpdMCkeSPMAIRwHwT5DN
yIRa10HMlbOHZD0i7f/1VcWnWzxfFvY2P+OMvHLm//7hFvu6nueFaUsGG9SsurnLZHhsJ4YVHAUy
ZHi5KuEeu7uRM29R5+8GesIqQu9v56exrn5z4v7UXeDjCD4QLifHZvf7YTWgnOg5pnEX2mo+J5WU
biFoi9iKJHiOIKGEbvAWEOP3m/vweSL68cIAG7+/D3mPVU+fLwxBcqpgltYpFt+vCrmD0kfGAJi1
soOGsDjxu0t/2uXm74xSlbUcgxY5ot9fuhpsIAoq6QjIEs9GY3pwW2aq17kz+ku1qw3P7PpD6XRA
qbJDnEaa9+sv/7mnwyfQuDQSaAMc+TdN7ceHIEx0WBwBh9G0w17BUz+S1rBUfPWIDxGlj68EHmjS
r2FAk1tN5K3V2IwY8Aad3ZFR7DiM5TpWInOHeAMpRIDQeTSiO0u497ZPS2Co7PdOJY9GuvrGMZtt
UNlfhjGFz9Wk9yQU7JspRkCZv/bQ1vDMVlsUMGtBMGhv9ctS9vhWJxUakIm56tdf/ycwSwwBbPCU
VbOfYLYafHwHULNZQ+U3PaD1Jlp2TkCWC3Q1wGD5gggsuQZmLpagYu8x0RNmoWHTpBeEZ30Ah1GY
3S5yk2btTINX2wZB1vaiRdRjsgGsrXQ4UpdNq1oJ3379ub9Jmb+rBPjZ4OPPrVRWLTqe33/u3q/R
HNcpAF/AqRu8bOSApv3XyWlSdk6kPG1O0J1tpGsmEAdHJH9F3f3P9fnbFT59gjn51qDyZCj2Q6+1
BfoXwCHiwXHzZZHgoHd7TfMyhEOepqOwLqNbJ5z9V7JhVCGKzVSyziD2vzas+iyH5IWJGOAX1VjY
g5395pf9vLjxa9rfyjeckfqPixu65bjrxQCApau2mdpgVUs5TApgKr/+KfSf7CBcilKRYpGyHZfE
97/FrC1FqyklE80gW4Xwmy5sk4UrSW4CJsRxEtxJwcnQkjZsPMXPFkbAZMzRdrQ7n8IWlxd5T+qC
A+B9Mlhbc0J9KlXxqpjZEQAQBCyrQ1TqJ+sOpEeiiUXVSgjF4aHPxlMfFDP9qPOX/BKb0YaAJgj8
NRr1qtKjvZbYX+EcINmw6WdHQH0XowYBrhu0B7UgyTNxMpIxdQaFTp7aTKmJ2KTGXlgM+DZ2oVjL
pOj5dGnc3qJObTeNcNZjENxNEa20obk3w9GL1UJdEBfzJEf8yI0+vaAFG+l8lPTvfHTXchruQK/u
u5DxZjoopScoXThCWDdQqJj31EZ2ORrsNHU641EK/VCMzmtlJQ/O6F77k3vbZAGgwV6Bd5MzqXSN
01QKLmHeqll520XpCAdgyBaF6gebtsbgLNPhEDbdbTcgOE6ynSIBg+lwV0O1g3JmBLQuSNBclKZK
kG9BuH0XkArolBPdDvq/FxXQaFAI/EIhHColKkiw6x7xTA9Lq2niPeJYsGxOGQEzz9WlqjIt9nUH
leAIPpPw2ZYzfUJvYBVT54JzgiZE4d4jWpTLrHO4l8rZHt9lqDyDgvAcTV6jm+cTQW7ACUBSc5ft
Cq356sbGInabCmI9IVpyiE9d3dzEg7kyfLLwWg1bqxGbOtLzBJuD+dRFBhIQBPDJxGxXC8xVONhH
LTMvLT3Vl06ZiuVUyXoPIXBYkYEwe+JlutJR8B+dVNLH08A+APC5AFt6EQv4y7xoa5HgA6TFnCTT
ti1sr+7dK9wQl0rmrNE702fVyzd34ucL82t9ylFpApLCucngNoJRj46ORmqRQp7tDqNuPRQRXZ5e
xQmqxvexWbzFWvVaGuMNjv5XwnzuFIMcedrE/NX8pJXaNki7J3KiVy1eDdKQEbMr6g2w+tvEJF4w
TdhKkXiKzhmgEpA8HymCoUUsSwgVzBQbpMzIE4yn1tcwHTdrInJWiJ3ZZlLymcWjU4y8o6BITRrz
Tjw+ZqZ86kypL9So8nSgFdKA9yyygE521h472/L0mFmoKjm5aGFizSZgqLvhpsSjBcWeIAgsoFJb
Vpot1r1dQAEe/P4mTgFDmD3RlLWunptUpks2qmwp2/IhtpIX2rOrMOBlN4RHOOpajWCv6/ahL0YC
seuu8vyofNAawi7yYV1k0XPPpmAW5oVlpUSKJLEn7WTrgkQ+MFjRvKkA7G8FEKUHncI6D8J+nWVB
s5Nhlq2bsbD8i36wfKpChxoAhFVNdyzrmpUa1OYphf2MgJcIWJ8kmL1bRXDE+jFCMflOQwMfqZ5F
JzJXlH2DjTm+8KOog35BXzLVMoVMZZ3+rL+2qvQM7X5RRiF8tX5vVtqy6zKepmoTw+iPEOruJFrM
5wwFwB6pKIqg3gqre20SnZfOrTjaD8qf5dC/dLRLB+lbFo/2Ycf61Hm6f6nf3j8OdT/81Z99Jwf4
sOHoFIAGnADHnje4P/tOzh8oGWlIUZ6SyGHYFoej//adwBFj0OR4+5ep8u++k/kHDCI6RUyJVaJ/
7H/kt/y0kavsfYIwIP5fg1j8Q3UuLUKibDWsFtLqUUYUDAG7Jcfa9Yeb8pN2z6cz2HwZMh+JvIH8
Zf0oiyykiaddp8+fGvHeFCw0bc0gGQfXQdWwLNvOoQ6n95gV/fzrK38+h82X5gbr3LUZ8PDDaXoU
CkCwjm+o7vRNXO40ZGewYJmqPaT7chcnRLVcSKq5/NC2y19fnHYE1cl3ddx8dUacKr8Tdr4fZ+aB
rgdRXCgltvKMSa2ivtV0EkkHa1+UvEj2EZMLGjO64SV99N4zC+1t8URfYG2UrgcV4Rgh0Cd0A5iR
0nkZAqy8NrWNYqcJ5wVwjANh0ETwhSTRONWTWw3vrlbvzDZ/MKNMeLronZVTArQffBRCCGjJpO9j
As3a6YoM+4xzWYMPA8qpBrMUeMqQwKapASdpkimXlt9ruTwIUWOpYXSkWUnw6NSiOJhxP+18F5RA
WUiBdi3d9m5805R0EQ2gfD35NkN47uNi3ZuBfZCZZu1RuPiLIC3Waheew3mxITuNQ1kTM/BUYMDP
+a9un10rnBvvqkKIqzQA9laZwNWFFuGFDUkX0KtzV9S1lwTKK8gWFnkYEqOLiY2sXFz/6gytUsu6
W2Z1MBzSBiKw3tr43TtoNgRUphHunIrGmK/U+nXgNjduhUInzdStX4a7AQV+HqEyk7hMyr55YYiz
VUrD66Jx5QItQoZnLuOMTJAYzb0e08W3sPm1qpc59sLJjY0YVa/tilOsaheVbbzJ2J7nhHa+Vlsm
22ple2LLvJuivRXllkieLUVFqS6aMN+OFcOKXF+W0bCx4+YhLTttI+f/WuiqvlUmeBX+SDIB/Uye
rYIgz1q1PQS8B1dkzVKPXYlKvbuvrYxUD39GPhIAU4ZiGZSkTHb2M3WTfRw7Wa97o7idgOJXqcXo
ojE5rNZrLRTHqRuPcVwpaxcccZ1DxCn9lTPBwuEhpW9To0IN5YPvTunRh5x91AKiaTJFu+DLaxk4
u8pci8bSNlXEhmJlD5lfrs3aB3JFzFGPMfhi7ALFw3aH2I+kH0KQieoYh8fIKa95cu6zArhhG4Mz
suoSyVjePrajbhPcEN0HcKkucku+YyNbdCVyQk2GIIgGfeNG07PM7XVZSpo79Bn2Y5xEezPry9tk
aL1c4ntoVHMZOdmmI9VAKgC0mfrzSNnGXWfzgM6e0E5nFFbrL2MdabuJuFA+jC2VjWXF1iLQshfo
CIA4UwcEdEybUylJ1iwTp5vlFfdkKvPSGCTFSNUpL/pkLvKqaZWl5mpixN4g+8zyaiWrgWjohE+q
9mQ0cY6pdEi+BKO9uxP0ZFF0dzQKLGxFaoTfpsQw07FsxLUC6ktHpFFQjYxFvkrG4pho3TXNuB0N
seyg5sQj1KBISa9g8N9TM7Rl2F7l9nDljEylEXjGe7+osXO4seP1Q4C3Z87khMp0BC67SlrrYbKw
8rhTdKlXOGxUP7voVOC4YdlapGEkCNJIpzYUZz+IpFuUZSPv6nE+AyRW64nGeNAq6qI0DFBYJtCv
U8hkSAGrdt1YplwJvxnObtTmPVywZlDoUudavvEj23+TBdJQ3mFeqsC9LfNsVngq4TOrWhp6pbuL
cxGzoDpq7qmV6Z9tZ0DUqCcGjHkjQ8b5bUn/V9cw1Bgf9q1PNcz/Nc37T8FJ85/9rUvTgELMBQeV
B+Kkv4sY9w/4AcjSZrsDgSV0Fz8WMcjiULMJYfxVqXwoYtgT6UCbeMopjpCs/YPcBfG5vGCORKeV
/zFRYrP/vkeQ1k5djhX4BN46sumAn5N0pcOkc90nqh4SzvHnaPlFhIewLDiUI5pIOeFYWbLPQxum
JwLenKe/zrw+yH4zQ5ilgD8UAfPHs1UqPSoAOvvff7xImcK2aCLQa0XyogB3MIL3eCg9w9c3pqlT
xitsErLKNlPnHA0b4wKTlDtsdte2DLe8ZSs91NYscQzJ441ZIDIt0v7WksV129BdNuJDXsZvahCp
8EIDD7DqVTs666LJrkxcURDbmgOY2N/0uJldffpmCA8p7Ga4g2ma3xqAH/qbiPEVAU0dEfOob+lc
1oss4H3VBmc5Cbmc4+dVqW9qWKoLGM/o5ywWD9qZTPbe2uTUzrB64hkmSb+gX1chIF03IYItqWOW
vIG3u1i2SfoFDc2VMDCMiw7WnAu3EjntjD0IoMZPS127i8hT5sZVmP6TPN3hqDsmE0fWeFtqgN0S
fF2YTnaNrp3SeUXWrwUiEyrGJZvyMq+zRYvBJCwczmPGggUUHo/tYRZfaQFdiOnA5sIhkarBrC4s
hYjcuL/Iumsx59vEHZL96LLJLTx5h5Yds4ng+Jv4Zwdv6GOAv9AN9WxtCeWSwIQbHQ9q1tMOzgg3
Esll3JgrJadRKjriuwnYoYeUJ1QR5ddhUDEzY+NVAEu7bK6Rbe7KpLbAb+kenSEoQHrbHrW8vXcJ
xYjUalOQe9HmR22w70eqbjImFm1QeYWVLvO23hX2uArxkVAwnQQ8pzJMzoMfroKgwaZhBMs2bK/7
zPUM6zlpkjfVrq77Hvx4K0gIyY0Le7CedPVrk17KIMNIhJYE07E2cEB9jyZSiMmOdnmpeuTEY3JD
n7JHBO5giskxMClzVM8d09YlgWH8KpcVNFKheGpobG2IK2IeR4jm2lWgfsItzqftCIPdhsmeWFha
qqvYUpY9gUJZ012oTsPGX22SEGAEYjyZOvDgWfwDTFSFGPdDUL8GCfG1Q7+0QdUj6FwhjI/hJejj
jUyiXSWKO918s+dszwb8/YQhhJ7sMgaXGOiYZKgMOSFr+btd7LLOesajTU9b2YYjXEkKD0gDd3qj
PZYugQS9vrXU4KZKvugF0popfKBRSsV0Q2TQswl2vIgyT0jc8D71toMNSMbL0XZAIpBoGChw3Py1
3xn7Av18AP/IRmdHCtQB9fo6UwcabjAQomqbxBq5ioC9TPmo6U9OC0eD+pbQc3wTDuSMsNA2ftOe
26qChQ/3EPFt1yN/1/wtXvNLRx3uwvi6ssGSo7EMa3M59ybgxeC/qq9tgI6tZr0mGJmiIaI10x0y
bP5tk64DpgUlKBIxXHX6DG1HCohYoQdSHhODrFXahaEQQWiQvC7FZaYqO2UoHptarBvFX+EIW4TW
cBn4/bKNqmMb5smyyoavQSOeRaBs4XFuO6fYp5Y4uCYJLOSo5JXmYcWHTameKqfxlEjbwrwD1k+M
TtJsI9LkWCw9CZ0BUeyqnUW0PUSLFKtKyWhL7cuTomP50rZVGqO1ILpYpi8+8SqB8nWwbxyHaBDX
uizlV+mcODZ4ao0HFwEockACV1gcSIoYk7nCJZLFZn6V39DjhK+WLgCOgCBAVUueCXYFkuEupv7N
QnrvNMG6RqEbZB09nuwWHd0htuJ9V47HpLKXjp16ShEsIEgSY83MMJNXGdBPTKjbzCifq+Ex5L3B
FXip+rPlmB/BHI4ywPlH5VwUCt+FtlZOBEOvbXOsem0JXtQuvKZGuRybXu3qnuYq2xmNW4d4qADA
m+kdALKLIcwIAKcJm4TbXPLPd3ja3OpZtYINx7Vz4HIJVg90NQslMJcClVM/sg5bYj9Co06nU93E
uzarTtiTj26Lz4BZhUtsIU2wh4BclwTwfY5LmGSPLWrgZR6xtjREaRpsb6m9UsiohCPmTSq4eJSy
04gE2odP0n/xizeH53ya1OuxCLawNFa6pa0baa2ngh2TTUEfDn30IMzwEKrhWgO561jA6QP9SDN9
gfVkkxgV4kpSOKljARItWrQlydxc400SwXWjzWEMdnTf+v2jbKDFKEF1bvQqRYytLUqjWzmRcS5z
48nSsiNfuOWAKaJmO9ohLj7IyWBJUsNcRbzS3dAtLSS7ffQalKHntxVJgcoiIJeOuMbkBseSdNPz
TPnzDc3rRox3AOmOfY6JJhT7sI4vLBNQ4aTQXoR5auq3hZPjtUBdkb0RGUNcy2uF5SMdnXMmxAHB
CkGeTEaCAOII8avusLaDbpXNPvEYVkqNDVwRpmcTL98gnq2H1HNXnWstbIqLflCfIqyTMlAWE/A8
6VhLYoXDLSpVGkNIGLF4CmxaICsXSdncFHHJT1WtDfrb0JjLzoJWp8JrNO4io143TrZW4MTKUR56
9cuMkLCI1BmCG5dXhC4Nnf9koUwkMQqx0JxnFwqD2V3o3esczwFh4Q4rFT77b91efGydtWZa0WsW
flTjJdCxiQZ1ehNDgc7y1rzDCHgUerHW+oaNbqT3QCQSibU7CU9XTMxkXGNtSG0Lh/W+EvllUN62
jFgh6tD8qFpEMYOxAzu3QRrElso/EgNikdFGGVG4tsPGbU5KDj9Y29CPQWB4lAOq84x1SVR7PefI
gnnIMpJFWQC0eDOZlrTlASthiC7ULdy9PYRoJz1j3CIsws+/yOvrygqOdkHnFYpEZ5FEwcm6woGZ
dGR8xMcmfjDVW+vdjg1Ovzss+310TvSrIn4IqweJxcffxExS6UBjPvOTh6E968nBsM+lde1kTxGw
pKLtroYGLmaWfiHT2mbiysnL4eyZpmw+BZGTPKjzLpXcd+UJZOQhCdSVE6eMH9yFHIY7qPW0s+OC
aGgYvKpyiqMtn5wlgNADHcJ0/v7/5J3HkuTI1aVfZWz2aINywLGYTWiVEalFbWCpClpLx34eZZ7k
f7H5UD1NluhmG212/I0bkt1VmRkZAb9+7jnfKdKr1OCBDy+DZ8uK3e0ESmEOs9GL2nN4GrsK7HHg
3qkK/ifHRsx1m66XCctpoW3oSNul2BK0Ur/XyXGWuMDJg16CgQZQysBSkyRCGFdr2xpvvDTEp5rx
P9isjBJiSI+XOi6vfWzmZE89xPT0OSBW6oDp1ylXgpmpTcfBZ/DXUXLUgb6nqbnh3/LgUZf2HSM7
3H04hVlwm4tsHwbmzpO7Fhv2NLNAQ4/GXrQiBjO09u3UmAs+EqvW2AX1bphoeqE70ZyFC0LaTyrN
L01eo7ScK92iJ4wiB3U9eBLqSQwx4E7ayQbR5Rg4+lligk3hryT98KJBw3ToFzGHe1e7Kgj9jt5L
F9wnORNugHM4LI7ZXAZbaZchQemhEWIIHnwYV4uuwe5NkE5F3SXW8B/HDiOOQ3mxXWc8f/unMg6e
Kz+GD1XYN1NvHCozX9dcv6mHFcH46E/lMfBABzHutuHwrneiWoVmhZbhRY809/ELrLOvpkxfU9Ol
i67luyZBUY80V3SwbkKeJAOTCwbeyEwCSkbKO5Ci13nXXVRQHT0FBL34rHpBO64tl0bdHwgvnUwr
P9q++6op8Qwo7GQb+X3UXrFE3Ohy2ITC++zKdmklRgb0kncCyWJ+pJ5CYjNonv8b3O/nqNZfh8/u
+s+/qlZ05z/5jys+9EF8WijVghu9ZNH+D38sS35CSZDfWFjwb31/xTdpT2Spq4NtxFWEw+Of/lju
u4gGOGrnaBqrhX/jik/27derJssSAm5zYogszU+X6CAsQAs0yEthEm21bLjPeQ7ZUYSZ3xu5PNOn
fnS5W/v+yDQovavQK/F7wUlWc2zCoq6ND4s4dlK7l03kIbipZ2cwHysQuZJx1Wx5KENqd7DrZElG
ZP2NUlVT6JQes7CG0J8qY5n73r1Z8VEEqobgZ/nk3Am0bezqThKlRsxeVL225IOx0I2d3m8kDwU3
eZuzGjRi+0ZwKIPpFvj/ImgvysHjLjKepeQnxMEcWRQ+spQdjWtZOpvceDbTO03kV07zmPZ0hJdE
PRnsKm82NXWHqtKfkL/ItQIQtxEwenfpsuDuKVJJAntJpGylCxdhw1yONJHoUP9dTpfAbzcWmoOE
XSb9J4sagbi/x1xCsa9FDNXFbOuvBOkGqW8UQX5yocdJ1luLiESY9cESZoNFkTLda063z9IvDfYt
xpCFMczGuuQ06vNON14mGH+mktEEHHe4blrKfCwUAhIir47LBBgaCpRKmb0ONJrRpEjdXwHjP2v8
lR65ZymrnWOJ5TAIAFijCw7C3JkNN7t6kqdIxfsk6j7rELnUKdtTicU1srd+2e7Ap4Fiui1Kd92W
Gp1vYjc69iYLwxu9cb408AQ0pPChqp+tKT4bbcvVt85RwFsXkRcQ8Fx8Lh9sst5e14N1TxFc5Moh
b4HZaxWCgKno1nWrhialU1Vb2yzyXvtsn9I611gDFQAspfN23ZrlvibsoXJFWL5cFtlLBiBxwOgd
c+iVqCEeVC3d43Jmcyv0KLvoA2MhOS0aHeRBX588+EZt/YY4tYhG48x7ZmkUHzAE1mFfPqVw9mqr
3ab8+mVvrVJwG/NXhBYCzOOtxl43+Wc+ohejd65a67nI65tcoSuAo2sN5mAaamzV0yDQftWbfmnZ
V/mkrwz/nPK39+dCUniWcB2fWDWXLQq6NYEXlxPM6fBE6Tp2g7Ptm9ysvDu6SM4A20g+vI95dk2x
wSZvacDBYS567dUOV71BAHEs6Xiw3mbURJFEK2Hbu6C1XstRb4mhXI143lTUPNS6zTuFtw7whlx2
b6AeXTFe6/Z1yvjVOTu9ZfidkHdabdrjdb5O54s9qjvveO2zpn2AR9S77lK8Hcw/b9HW+A9wPZim
vXaHCBk7ve61YVi3drEfkg8m612dR4Co6ud6iI+ZffRR3HRzuJDLRc5hdzBNt7BhMcNw7fMZzPTq
3KVvIeWeVGi9Q1ncaYhNgZG9aNXdWDxOQ7/38UoZA9YELkd9Sdfr5LAoI95F+1HcBBuHzxYS7BIs
K+0J/UYlxtMY3qesldZuI96icgSol/Bb88ZV4/TewvD5H1V2g7vVZHVGi0N4Ca3+0Nnmq4bKXyVi
GSXWZz3cWjbNk4nuLDMR8pOPxzwA7qUGzGUZM7nZ7zL1FOKrY9ey7eRXAQ46YrTnu592o9ewW/oo
3AgTTnExsK40EouNfdKNuaiJ8op95/e3ZiH3Ge8/Kzt3rlznwFFy82JBTbXJEQqdu34VnUZmN2su
ipEA46xhO6HHIHCxCab5RJKCapN1FNI06d5XM24qTlfW+DZUxaXEdSS16jyW78p8j8yvqATbvnho
YxaTerfx7Zzrlv2QeTyoA3NBY8/eFauAuusIwPqgvGXpd+AXwJlRkTYY9w6EhtQ5et20dtMYkM0A
97yDK+Vqp2hy933U71Btt2lAC3ZE1bM9bbwkWjTc+YKZGJFN6U2YyLcqBlI1eQI4emHvlY+lrImO
Tdk9hEXHwwhAj4eM5E8GGlgfb3IdUYQYV5ZPeLyHlWEf/PieNl4kUr4N590un3I4nVnV348yORa5
s+64vVUpevHk8zya57Qpmw8EfKJ+V//Nyv5b3vjH1bWD40gnJWKT+LbtWdX+Ttu1p65MsS60y4G1
YK3B6g6MGV+TgQyYUxrjbVpPL4rPzdi156w9GfVTpiZmf2igGcKso8Rq4gPTqA5ij7MDIYonapNL
+/pbJo6mxiZl1+V3m2LStxW89CSkcRFBC/5NKcoTzqdFI7UVOcs73lcH+lU3dvroSk7sOSqVE5nK
abBV666rb2WoPUWl3CEIc8N6l/YdQei8bRal9+LEHZdfdw3N7Z4a2U0BFrafxK1m2fCW4Sv6w1pk
Ei2D9GGWu+eGrj8zbZdm6e8bEJS13n1ViUXqVsgPexhPUQWOza+9p+9Gsz9xSsxFEz8tC3jZbTiE
ZMtZGfzs/Ixk4QO8QAfP5b6FhRIFhyjdW6l/HAya2aPxGDkzKZFIpujty0jHuSmrrZ7s/Kmj8a8+
UroKCTdr96mYTbdIf+hEcRYe3MbYN1F0iXkUml6qL1UFvYcK31w79qBgKvFuYGNeGXV5HOS0oY0S
DPWi8d+mxrmliw0yvLu1RXXyhpcmnrZMPP8elHq2ivPju7NX2hD41H+2DMeyJm49yhZSzLiqHH+b
dH+bfprXQb+8szGjYComzUoo4Md3Nha2phUWL7GTBhtpw5U0so0xzf2jOPzMcMvyGq8o4BV2R8q5
jJoHSrf/G0f+txzHv/o2ftpaUXzZoDgj/iQR9+fgKLlqRa72kNnd2iMrLCYNZxpBMBh1kofreKib
TRhvUv/UY2oPWvNkOmCXhvGtpS5cd9+yBGqXzfqXp5PDfy9HdjDh7dgjOK2NufhmMGi4t+nHCKP+
b9Zc7jyB//TzSIMQLGYiXHRUUv74skI4kWM6DEzoApFhijvWIL67n4tMtIg7Ow8q+CqMcMV4b8Z7
LR+fk6ZERaFrywispev5F1pg6aotjpwr57bdeO5LotOR3TnPegIj3UTLSwebpyVkFBf2kArufESq
mB94aDAJaPV7SoGZ5aFh1ArFGrrSEEeIJNQqsvFwZ/crOmagn+rupi+6c2V5O9YZwD2nbzWTtanO
BVdav2tRcwL7tvAlMHh326XNXdKdFUAlX1H1xWf/3gKFZGXuXksrDl7zYANHIzSnt2KRKblXfcNZ
Svgzqf5m9WbOccVfXm0eyjqamy4MPio/vtqEgv1AxOAikmo2GNv0Fz/F1Y1mnLR5l1VILgIQg03c
BJIykEym51KShIddFsp2EeX2yQXRmuk3HqE709VWkzTWbs7bETdrO6d8i7PncsYMdzN41kxfnQEv
KqVsX0JOfYX3olxZFCYXGCjNp8w5Cm1rDE/hnNvt7gfaarJbGmWFlp80eELDrmZXNJXwY+lf7IH/
pPGjmCwwIvqVJmgwo1u8ZjtrFk9FhaUeXvxVN5bzXYFZ4br33lqTSD0qK9rVKpgo+S2fbR72lvzS
lR7PxLuugMlcRYAj3D1+PFQ588oi1R+3tKXoDpeEyrupaQZW/NLM3llRebFTGs/OLL0NTOO6wqKA
BjgDHJa5MZd6PGaEI4fjYF8bCcaQne/c6QbAVu2ZZe12gmfE4tjhvLcqsaeF96rhViNl+2r3bCPM
ENKBPEqhHUxSVkUebw0Hg3fUXjLGgaYynuh6nyuOs89SlfsGcmcR1R9dwtVKxw5WVc2HXyS3pSiu
K1riM71nUrcvphywgvk3aXyrumiJlWbHeX3rTGJjBRTLhfrrxC4TMN++i/01q0+SThPGpcThY5h0
b9lIHRbTzOgVqzp130VTbs2RDVazn7r8Km3BeZVesU96/9DF0dtUcvzqC4GCrgaeJEawV8Z0Cu0H
xoCtKLDG1C9uHGL5nVZx9OJyg9FcuZI5W9Ri3Ki4OER+epcrdzHqAuNOvHKa64lv1iMR1Kilj8Yt
WD+Nhrrva6rq9YfI3ZpwkdK6hFJiFh8BtPmFadNT3mFjTVwektxy6Q6PqTUDSfB1Xoe7XnkKa/RB
jYu8ql5QKRY2N5kZ3O+YS11ZB6N70zJxrI1azb26vO0OlnmTZx8jj4o4veHO8iKm9FYX8rZwk1Me
GlsdyvbYk9XuFBjaxDu7Pd1svlzavV3hjQNDpSRgETPfVp7PAspb9NLmTR7A3aspWcm967oOEL2H
msxdPxw8002Xg1J76b/hTcc0XZ66FhK5V62iAY0RTkVblKjWGG66GoYw60mFskxh2TCYQIDXLi/B
MHpbAUS90eHjjCzEkfItGnrmNmdgk1HwItlsJ9Y7DXt92iyE+6KKi0VSogFqXPFpmI1zYdZcsX9H
lndWGQpH2Te/P7P+o60zcg6N/bW0tm7e4s86+BMD8Pzn/mEAho8myVtjQfV08uR/CGvyN/Qx53dv
zDc603f2X+E5gkZR8uWAYGZfxR+ymqCJhVyQi6GYLj5h/H/Gzik1mAFWLlZjHBw/jSAxcQHN8ktq
jZN4xeq0WbBNX/cWUsSA6rX47rW5/n0U+B95x309Yqz+X//zV7cIX+3bz2Xacy5ytvF8f6NQkW2o
kq/WgPZAil6SyYF5gSyl/sZ4++sQTTcWoU8mSSTLX0y/ydQRfbH5SjauSO6x96P3d70t9Lz9cgLj
D+d3owuiSZjF52/iux+n0Jq4ST2XH8f0o4sZj3DGc937YrQmOlMZgpFPM57Ew3XGqRlG3GM9vXwb
RPhRD3gs0mzjSHUHfJCgTrHWy+aDrvZVbkycjjR7pdw2gPNtZdAeYGs+u8kUbS2FEpTUKHA0NH0B
a6CeioEK9danV8Gw0+HWM5he+KVnLN6tcoNG1F2VOjmDggaG/aSSkFoLttmJM8sJMvuwgu7iKfPi
JTw42owAidsN+wypNcizT2fUd+XY8jRBMfH925qK6KXP4mfdeJybMSw4aEhyDI+FjPOV30bNqgww
XOmCcgad1K9lTcs8LA5OOFzZcsgPJALxK7jttQKdyvYp3riDvx/9loVwU2CTGgkcga6nP4QXzx1o
kOIaDKSkmg+ZkcZ1Z4LXExhgBnlcscpNeWbpeXPAPrwS9bjWdT9Cc3h1tPGs4cztmwh0NQ1T7XRl
4twVcPAXLV7eOLfWGsDX1C9fZ6J8bXJ6M1Hj5AQgNbuBZ1twiD9Ym43CrDEW2WwdVtL7iiF7Uc6u
YhEZ23z2GVdeXXUrjG+w0AVa0DQ/WB2syeyAkI8xK/ezaxkK+3U++5jHMjlWOIhBxuJxrme3czDW
eDKyNLsN5HQxbTzR2I2/GgZWy2wAPOJPmBIG7aIlxbZRcPJJJTpHdio4rLFaB5N2KXkrtCU27BE/
to8vu9UrAwXb9h5baU8Hb7ZvW9+M3Oil5mzt9jlqJF5vpSqmpQDflpkIirLFVTUO7/5MQMnseQ1W
0rPWGlQzaQ0HsfueVLZ/Z6QF0PF8jF9VOej3tVaNd4KaXfZ1vAw0BMZrpdnmom7aValACnoBK01Z
30S+zjY/PSlsunmcnADer4w4OU7ULSVptnNMmu+mfC9D52Ap9660U2xx6XXhTIcxxUqSuIsQQdbw
82WHZdRKWpzZ6VWnuaeAiLfde+9ZOjByGv0d7fIrrO/b2hTvMRPmsmq6lZHhBRza6SnN603beKsI
Q01BBbrD71Nv7fMg05cgyJ+59KzYJiwZwh4hOhfL0I2yr7bbMGgbmGG0IjMXZaR/1d082eD52zPc
bVM3obYwJWJgDZjEuAhMSzsy+RLltIyUBgrI6Fgo91V1SDE0P1KWvMMYTesDRtyRNgvuSSJfeUhp
WS/uJiPdZgSXeSMHKy+Otno2OItY+VeE7upNnaDa1lGwmkvgpnxEz08B5tVIwqNN2bHbgTvPT3xq
X/3SwrKrLmPhvU0OulMb61cTbKdQsYIzfSpV+UtHudDacjonxER2bWFMH1pH6x78dUqkC9y1acLO
JR5ZRVdZq8EuG9Q6yktt7fe4vVqwqwjM7bCt69RaNybXMTfDBBBmnniM4/qtwqWRUJS7ElZvUC45
+e+a34sdWRp35cTZW9EjD1lwYYuouzGt5tIJC90nK18qWh8GZd0Frbgn+HhlYjwp0yJZA6M4O0V6
1ulPJj1xbFoy1BVSaMGivy/5hTugtCXjYWOmO1N010ls3HeSIJ/RIv0GBC/ExmfwzSu2v/S2ksPZ
10mwsiZ/4+vRrdMMAXnKnHsQc1OfLx1/Bmo7EIFFnQ+7LHawHkE0+VpzvaWH2sNeMIzuGSK28TtK
5T97rDK4zv71WPX4GX/mfzJUzX/q96GKrjrdMh2GF4erMaPVd0MVW0KTZSUxIxaQhO+/31bOJAaw
GkTRmXZmys53YxW/BGYxMXNxTM/9d7aVtLb+MhvMNbMG397cMGHMX+n72cAjeN3Y3kjFaGa+VpkL
4a9wb9oB81ldpebKcfqVr7H3B223DmefWg3Hel6oco/PDkqHXUs4h8YiyjPQpOw5QHTIs4bCDjTV
peaYdGrPtVa47oMqeQkMr9vJDKNbNHAiFm11X1a4oZOqeZFcrCJcaQLHHVqfeOvm56Zmxldj6oJ/
aLx7mpp4Kpvmm60RkcbNWMY6uGKMd6HWEOPta9Bbef2hQtkfc7fcNINzJfBF5SalHLqeugs/g8Tn
RtENMeFk1lC5P9odyxevXExOTUTRpxCo0PN0VQIXZCzI0PkndEdK01H7hdjpWf8U8aTCs2XO9Vg4
ILhGPdVWdu0RjtkWgMbsMKwppG/wXOlxemh6cbBtope4sL6mdWUvzaK/q93wpub6ixvpoNM9DqHs
MckcGizSL3MMF57nuPbVyGURaBtLy+jgJkO/lIDY+dWcY1W+GKpAHGXNBVH5LhqpkYBjtB8YuzaY
L71VomfyRetKLFKx3aJS9HdaiLJaifK+T/N1D/TMiImCmB14hbpkCVHwwmqBOS6bwvuSkfhYkQ0l
2R2x1/VqlsW51imyqma98BLj2HneA97EnUHT5yoMtf5LhjwKeRA2mYahekyGo+HHASldPE5wqxtC
4t6bG0IiVLibF6aJMUxRz7oPsHDfov/aHyy5rgAqPrhFlszrCHZQNYD2KUUPLpQPKW0gk9SyEGLh
vnICscWbOWsIRNBTQkpJ2ZZ71/ZqktvMgA2VGxOBppLqk20Xu0wFjkNJccXpHTOW+fN8pulMamKe
2ap5erPnOc5sG+SYebZT85TXzvOeU+X3+jwBDvMsCEQZESfZjPOUmOlDe91p7bNdFvmhKruraaAl
h9Gy6gg8Jaq/Kuap02SFvwJgjh+FkdRPxcFjRNUVCS01gqn7Nr068rarJMZyVs+Mt4FWfNoCybQc
V1EOS7OiB7buza1kKp68/hIzJcsZk1dW1T4sIZH3oblR8yhtuynbunm8dqehu0q1oYR5zfBNI0KH
Fij6W+GORHHnIR09Tz35zO3xPMBPmLhnjru/oSQ+W0d9WpLMxfefsvcty1ejqbfJYH9okeQRoOtU
Fmfdhi6dh0g6MXzE+g575sm34cmwoIusjhkv3+sJiSB9bD97W7sjt3/lCFu7MTp6bEuRnooqOnSq
wy+Q6Lj6xmTEHSR57TPv3PqS+sR5/22YEHsgUSeOftSjhl4+YnvZsOE9R7lzkj2nobgnGrbzSTUx
5tnA0FtXbF1s/Lsy6JOLm9T8DnhwYAesWHIyBWy+nQn/0Qefa3ES/PXB91//++0zr//r//x69n37
g3+cfY7FvXPO4nDI0HXyj7PP+03X0Riw4ZgwZ2yu9d+ffVyFZ46djolmVuj/efbZv3Ekkl01od+h
jFOP8m84deYz+SdhmlsnqCeQWR75HqDTPx59re+kHruNpVZyayjMcI6mOV9U2L2rKAgPsMiLtR/r
5arv/TMKdgV2n9TGd6/bn2gNlv0n13NbmiD77FnjwKfz4/chUM4gl9D3aFbNUY6syorwErvTfhiR
Okej/qRHiQ2+c2tOxWOd5ddR7ILBAYin283D0HGFMFlAypi6BYfKkJUKw3XAIn3R4woHbIkNKLdu
8pCJs6zVKshpRXCJ9q5r2iZYrtl3ZQmDdxrUdiC4K3yvInYRwsbnb+zaYBPYgFts1b2LMbmYWVYt
HZL6XsuZCI+EURyFkzyjekfZ9fQ82eUW1944xIhbrQblruWQ+lRXpKy4KYDM+BS6IqSTIMUlB+fy
BsaJdy7iQtAdGq3NHP8xNwcKXztJZyWVm2jWzTQdZKgz5E48+HMTcTJtcInnsXWIdDzM4+ycNwRG
gBEL4KwPVNJZWCwffYfInoNkWg/jgzW0ry2c36U2ju/lWGJrT1p28h2PxpaTPDDkUxs4TznaNPq7
Xm99NwJgTWY29FouXrP5h3YXb0F1S7AwIx4/ym+qZRXVMc0QPMJT+mNw+rOtEWb/GYmGfif6mBa5
Z2MR5L6RBl24ThjMD9EImrPSZYo5iaoa5QTZuug8YENmsDe89NliTeRP3EMrYKOS+09XtV+8PFno
4CL8ILir6GiIeBunFKotTT+807vps0kJYyOe1G53thQiikAV0YdNyjxhq8c4fY1Le5uat0l6CaW8
qiPe651PiU55ylR/Rxbl0oQeqazkruEcGePo3QhUuzJKJzjQ5oh/YOQTo1lpRVNM8yhV9Qyy8MBo
9DHmHduEjlOxVsWN15reujd6mm8nkE+JEvyWmNWaicXfwGUl6ljcR+BktFQyVka8Z50IoCJiSLdo
JrPlFqUeS+bAhQzrB4xMx7ISz3bUfsZTdBwb/GUKaaiM7/lWwV7MfNhavxVDtdch6OI4y+JViB8c
UMV9kCTXQqiHNk2vAl1d07lF3D8uXpyQ2dDrbhxRPcqhe3bnVnEYNhvONbhKMr/PBnmrN+RCtdZ5
5m2wNmP53g6IkMFkLbuqCtg+0Q6SaFQ2JHW3ry3jOSF0bTGApmD5sqQ/8+p2W9Cy15NNCCYeCt5x
zZDSmNS+d65N2qsnOpzH6yQqmWtG/6kvPKzxhlPwwS5JdIw0n1EUuWD38K6Mdman13w60nc3Brki
Lnlkq2Wj2uM0GTs1VsEB294DlofsavSR5fV44lVuaFtQ9ZZaEdJHdKxMNNeVNoZv4EDJSZuy9mw4
7QuerOlQy6fOLWHq5OTwO2T+VW7jB2/cpLtWE/5q5QsLT5DbHTMvYQgbP5qIeJZP2hF7mGU96elA
p0eYPgb2eJfb6b0q41ukylUZdhfUSVar9rjD5OaSBCm+9BlWbLNXS6g1kgzICPu8ro5jou/pulII
S5NcJT35H93gcw6C+VMv2y+W1pjE1Oxj34jPlt9aRl9fBdo/c+Bt6/7KUmlyRZY8gQND5MuzYuIk
EC6QuoIXlY1qo7tz0UyRSrQ3cduNQbG2In5WoxeM61p+Nc4HQQd5etlXk8k7L0/3gAXq5eR21C+F
3UeGrcixBv/FrCPjMPA5IeFDlp+pkYnRHpem1T3DSj9xcSg/JKw3Efb/b+j4SzLXr8oyKjmyPDdI
w0S8/0nDLiYWjilharZE4Ns6+2S22u5fH12/3h1/+BI/H1yJLnXNHmqslVl+dOuSyqTY2wx0b/3r
rzPfQX/c17tsJPhZ6D+zJCHdHw/IZBp0h0Ok5pPd3pU0wrQUL3NsYBJB+2spKPn29f6j5zUMDd+9
qL9Epzf158dnHb1Hr79ObN/+6B8Tm5yXObruCDbOrock8bu12vtNCInnhf9YBguYGcT7TwQMtBT+
X34/Dm3b8z/6p1ghwOnRR4nJgjia7v07A5vp/MkbjlmNhQxva1eyzvjxjdBHI0eOIsWbxj4gK/dR
Ys/EXrDrbIdWswOK6y5sbW+psz+e4S0DN4GehErR9vvGdiPKsHt4Qqig8N1eENg5vkOTBX6H+4Ke
s7jQwRw11rnneK5BkflptQY3sXKtQuFz5L47+vklGc37ydOuwirb+IV6NNrxpMKrii4LdPq7dGDB
WedA2TXd+3TZM3iDOokmummtxy75aMrgAZ33paDMaDSqF20u1ezs56oQNy39U51XUiflGaeyqA9c
PPEw9Npce8o/Dmlm0IL6OmvsO6XJ6xrDTUq8jDUsN8G9MdGNVo88dBCwsTJa9bjhcm7o9VqzWAP0
TbiOU+0J/AorFXfVYHiO3JDms/Br71gbYY43Ou8CgkgtCVO0yJRisLr5OkTdfsS+5cYYLio+7wE2
ZMssbgo9e030yF6q2RaqKnkhn3aw2vBpwg5ta/a6EtF2cB9YJ8EUVTFy6D3HO8nNhAyV6CPz3RTh
3s+tneFh5Iy8rVu92flty1A2Morkzl3NL0mhWGOIoZRpJWR5jPGWUkOCu+VsuN6dTaywLq+qQS58
9hQx63VDPLJXAJmTXSHsL6Jerxa2Exw9936IcjSajjHCOjlNepkpE3Rrr/wcmL0KjxnuI7gSCe3g
at3HpMXH97BPdrQPgp5LDyGBOz+2j2YwsDep00sSaeusaE5JFd8HOfT60j0L30eoiLZlPWw4XB/r
JqCJicR1uJxd0mk6bFRaH7Tya8WozbsSk+VkbwqsQo3zzgL+mJNpJGZrlGIz4OYZuKOWKUNFvova
G6961rR3tj18NzZNEON1L6+DlngzFU8ipucbrSVS/b1OiHYaaTmUzd6yonVpeLeUlT11GnXUgmJH
2jso9wsofsMm6kfXZqA9hbZxGaPqIU6njUWgO2jjs8KXlGhcRQJqMaz3xnhq4hIvQcXnr7qtBGwg
0gJa+9I122R6C7y9RRbR9DcZWWKtek/j8wDHNrJoGAm0Y5THn3EK6H+gJpIIPS3s9Wz3WnuzI4x2
Vqt/1fFSdTFuTs849/q0qs30has7qT8XeJ6a2w6XYVcfjcYiy12v/xscBC73y7++uO+K+s8hGhDn
/9CsDf03y2Sf72GCN5kdZkPgH8cAZCzLYmVNtEX8fjn/4xhwfmOPzV3a5mE/p3A4j/55DBA0sCEr
E9vgGCeX82/c2+fB5cdpYOZTiW/WS9bmP+dr8i4yqVoE4I1SQCZWLPP+yS6+FNWwN76wS+z+jiE6
jxc/fkGcDfN3zc+E3m7NOsJ363Mai0RsGfDJfSB5BfcB728ZzL9OOHwJBABrfm2BsPGCf/8lWtH3
GaVWHboupjGPkarxfYoSIWxFrrHou/LDRyFtDX1lh+IqUflySG5ypMAyatYCWghlnMPfOat/faV/
/K5+mrs06I89kALW66QVx1wuKiK7bvZR5wb6KHSc5oHf1N/oIX9yxiPKQv3EcSItU//ppci9ykhS
X2DhLTBMeQOh3Y+ARpXv3vR/orogrPzJb9WZW8qcmVyumz/NEkrmDBNaCX7Lk9u4vAxjBORMbUyS
SGUQ7qqCTnWe4A6JpIR4St/Ha4vEdiW45OVvJeEko4tf6+Gog/zP47eQhk3HgsQ1lpjP2nsxvhjZ
bTc4+9HluZrhYWwymrlbgFOdufYt7ewY5b2K3bMZkj1YVyXDunHtNF8kHrhWpIeoGa76Mj5La4DK
NHwh5LQKC0VPkzcs7IawWOpvAxWsSq1+KN0AIZ3YZD7vgEmaiewYYoEY/Gerq3iAT0ung5ko3UuY
YaWOxRJJF/Ol/ihq8K5FlCxUd5rkuVPP+bgqG1aPQ5FBU6VjNwzalAlEtwnNjk+NDbvGbyX1rB7x
K7xiujkz8+Zqy/Ils6uVyLqtExu0peW7VuL5iuNm73NL0jqOYYfu9EWXZ2foINuuZ1Lq+T522Vgf
7Qjr57Ac8HN7mlrIpH/S+edJ54HEYf2RQmFfQM9wEnEHTmrAhWmsM446x6JfqbVWBt3hfTft+uSU
UgRLf4oQJ6vUdgk6d42S41E82+fOlfJAlw5fvZqbnClRzuqFouGFnRCmAczLHbuo8uxQAhky64zt
Y0ejqLgJB753n9W2PwAOcadHQUysyh7TkRrZYWPnCdtYyrvrBAqeWlf444RXLY3g4rY+CxX+evWU
Z3TI5jg4SWzkiByEf3PnEBBsbaO13j+23jkRuGPCW1EE28zbNTUX864eV5r7NrAnsNTWFOVyyl/T
CahY9pCQuDL06KiX+RGyxsWVL1MzUXYKwjd7UIraNdLAXQZjB8upbmwYXVYNuXu/bg9O736RXffQ
VqxrsuTQE1y3Bxhq5ZPkG/YzxCT62SJMm7GGHOMX7KjlcQqDW9vFXGvyNhFMbV5VQgwN3aNBa69q
iqMva6q4KFeKiNmHdMBpqbfqs0sgzl5++b/knceS5MiVRb8INGixjQBCq9RiA0tV0NIBh/j6OWha
W/c0mzPG7cyOzbKsrMyIgD+/795zE4PkIJtoI1/V9bkYgkx/rIzXOn2avXt7eConMuhO7LzQRsKN
vQUi2BTroRnfSXOt2I+KVeP0n4IdEKcZTQdVSgg+vE8xaYrReTSYMjPll2lsBo3qU2pOV31kXDqr
4X903VWM03lUwA7143lJU3YYakuiR6g1bRIySL+WfRtEdrl1dCY0qzt4470RvXYoiegIdo69dNbX
GrkoCceZgvZVAXK3ulQL13dIEBaP1fA01qhimY/fdB97VEbLXsNbQa6DVm0ndddJPZ/VSd306czg
DhSgf59CWPvxvqeVW83qe3q+Al25mNrjMN9FneuzsQ2kGD5UGrWqQvp16GI+sNYoRjMZieYTmW6t
Z9WxpbAZIkfNZSgpmItb51zKkFey3kQAC1l44vxJRwaxD3xhR0dhsoZ8VBBNGxatUK0Z8+fwfp5f
E2KBIzqCSqhOm/lUZUv6yOfTinfWWNGRfMemaBtVFuR39yPtjl3aBVZ+NrDNJv3ZAUlLUfQmI7to
9Hice9s9mckpNLDUluGaroF9rPFA1uwNv45DXGUTZFrWyjbJNmEQg+CjYsvHsv7OrfeWg17W+6wH
bouIxgANL7sJdyGTcqOOAA9a2vAAsif7sv+qFc5IJm/Ba1QykjoNxv7uYjj8WxLsVFG7TeznJBV+
Jyxcr+7wKVrFZb9IYXmMfGuj1dGZ1+ytNA0ivKii6S+Q1WmV5vEUwW/opNz3KgnLSFxN+EupVq3U
njtACEloDAFf9EFY534csrfCLOJl914T7kE23/gYwi3bFGEeqHD6CjP1eaOujMJaMu2nxLplxOlj
e3iNuIx45Po0eq/aClu1oAcyeaFVb98kd6Jx6TAzWDuDMdQjvGYFvd31qyHSS1T210i39+x+D40n
fLv9suiNyioeRgrLV7Ed4XW4875kqB+zV8OBLAHJKRpY0tFUrFi+OuYkGH452C+leBns+RbTfqfh
3c3bfAVf7ah4tDiO6kVtxsOUE19y8wcBdHAyows10+tuBGQiO+Mk2scYR3TI+DKH2kEd2Vi0PHd2
BZ/BpGIrwG8OXPx5GsCG1OomsZRdCdFeB2ziD015b6nZl1JBGUvtl47yOY6+Q59D9XNmnkXqC3u8
oBRqMBWgDWjipp0wWRdEqPQJ5kanPXeETyG/UdA3cJACBZUQcwjSLDUwc/aOXsCZEDjjlkoVs/vs
qZ0dkf7wkO2dKN/GY76Zjeq95EIMcXPfJvMuHctNRVFuiVMtRtSuizuvTC5JGq4HMH9udb/QCVDm
mNush1Q/dI0N2tE6LQV0kYUvq1+6Ex40+41iM7+sMP1xHuVGcRR6cgDNtupgm2Ln4MflHVl23r6w
tbNon/TmHYvHh9tHPzIDXBErjyLbdE1J/zV4jfwWs11QyvymeA7Ek849DnQQE0Pd5HVNlVpyqqJb
Ts9ps1yaxwhd3UYPcQ8zIdlUeWwEEoptrTtIEa6pVmtdWRANOUY2vT17YXz1OtRctQo8Yl9JYl5l
35FczLniO0GDzSsnvyvlfEqtyC9jNq31S+SWa6ubA+AkLLXjYEpdiCIVCxJgfjenz55DQVug1rNB
sqnaVADlt+pnKWNw5FzlqxCFviurdRu+4DbZ6JLsfHF2IS70xlJgSIbRoZyiuFZNebG0ib57yDCp
62NygqSnPduKvMtqSNR2cUukfNO1l5b3Ccb47eTFQdLwuTK7X1kyPXiDfT/b9ilBlRk95ojQfMnU
+Kq0WbnPeP5nFBPGSbuhqcLhtSzdnEdnQupeIQ0ygWJ1qyVwEUCjg3JFiD65hKG56krcqG70lMa1
H7HQH+hFBhRIxDPedvgQVhpttepobruQJALxysZSD63yTBvNfQI4S/EeRvvOJCZK2tjV1xFl45K/
00udx0himWyiX5zlhk0YUSEiQbgw0q6lythhkXQO2b1QsLMI3W2U0B6QBYvZN//EHfelTiD9IG7l
uU2UuNpkPQP5+KSmNNxD88CZ6L0UrR0FET9ALfeesenHcF7PHeFp27i6GY9/Q8dQsBbJOzRXWdDe
Emb0el9ZTKwkeI26Dw9DlO7c7Cd0qQC3cPilvpd9tlSKVAWGl0+YxFuVikU7Feg4JP0y88GLtg5H
zWgoa2G+eyRbG3Wfcswn6a0iL5AnJCUnkho1uwXadPr5yTN+ahOdqC+PdkuRJEMUW7YVVz48Ot4r
b8xLBc2gN+vAdQsoSMZDE2Y3l20E/okERXD6sXvnngfwW57KXWyDZoLCdGpR9JDN+OhqX1aoP2ca
gpRDht9+QOpxIDsAsxpFoLQdWCELtwTZY4+WQJbLhn2iWWFlFrtWXocu8VP3qniPY7Nr8D23YFXN
7kPzdtBa1g5ZwNqloXOUZ0NRzwkyH/i2JNktiEZV2blKtHaNfYqnxlTvcsjzo3dOuodMT65TMfuZ
2+5VkR0iIwMlOK1whHM2bYzki+RqzcjOjBg36VbU7tMgR04g9jFVc6BauwPuP7ymJpxlUROIxT2t
XR3WhnUR7Q1IcJP2WTvqCprvqlfoN+DGXInHJH1glujCXa9wkXIfKGUFuKIf807lV1Cem2pxFdvH
WdVOoYI7F+zNUH6rQ4pBp2Z8wpdkJv6gN6eZUk0yu5c+iomK4cqcL3F0hfZwaerhWPXx2pbKVm2e
TRw7sGg5275E+hZJsSLSy+fMhEMBklaLwFSOe80cUHPzdV22xKd5uNuXKXK2i5OqmLtX5PB/ykn/
diWzyOd/VRJcgCGL6Y+tDDuN/37NB+hrYCNoJVtauSV1DCQu/pWXyUFx0RGjoj57KrApPfZeXEGJ
B96lge2GpuYbW8vOulza2r3hScvijvsF3uUi5JHa+lM0R8FUi3U5nqN6GyubEK+6O209TE1h7AZq
YR8S46usOAbnO0ce42zfcKuZsidDpWGyiB8xAK6GefTb8qEOidkyo6VPAEiCNp0udfulmtfamvw0
/jbzN0UTIKY/HaLdtfPWik+Htx/XXARVDrJU0sHRk4FzWPplysUSHMt5TnlqtpkWs5wL+dKn/HKv
VOI8TspB2DIw3eIlIscX080L9vrmqT07XtgJo2dujcF79ER2zdzZY2jlHgRwouVVTTEHyapsCBsx
8JU9fqV8UsJVX2k8dPP1/6Ib/N0r6BFjNOhSp5DwL2HGQXUyWN8dJS89z7h+IyxfoFXE0B4n77tD
fVbqZvv/QIVcWvz+vQp5rPLvpIz+bhfF1/2+i/pNAvIwzBjLZ2VpHfhdhdQx7SAmUoX5O6/3dxXS
+oeNmEPAz7M9VsM6f90fKiTWIYxIi8cGacn6j5ZRf4eUtUgGmeZiRKL357cP+59kwbifdKAbLaxR
l+Zx2wkSuyJwtPQ544WnUj6iAr40jUMFryfLwlc2N3oXBgPI+dEYqZA8zm3n4xulvGakzDzbRKyg
krrl0f2upnXFZYVS+vGTqd0vuXyRxEepIBdH94lDN2yOG26axL4yWU+Pv4QXHcBErHn63aJi2hst
TV26hFEj3YM+s+GCK5C5fNlzmM3nyngfIf7VyofBgFh7GVQZa9cX2mvEWVI4NcGdO6uHHknhSRka
P5W9aWTCvNYT+WED5Ri0HE2HCp0ORnsQoQ2N0FXjZXxsyu3UXWT6VAmbhJZy7CtsqX0VDGj89Bll
2RhY6aNtiK3mwP2eVymmFtOl2fw5To112g2nSdV3eUGosje3E8TJWDyUJIYWJYHGW+hsT9wUtxZT
vGg69Jo7Z6C+B0KLGSGkKeJs9vD8aEwQnCVTVLwaOr4d27ppBCRn5yPkn5bn4VNZgv/sAauV2bjO
63ZTN/V+UfHq7lCH1t4suUgJxjjCRlEXI31wWSxm96jDkJjoHI9G685p4NgZ6Vaq02WkWAdlJV4h
3q77GC0OZDwuDwfYI+JRYER5kDr8eizlqolyK1L1QZQWEpzxUZQDxtbpCHBy4+rGyh0VLBXKaiTl
71QMBGGDkEjICzpekd5ipzCxh851MNKP51qQeiKmNDt76SlCXnlNebOmcDtU5isuyxmjVht4LXz0
OnlvQcjwcz2w05JOGm663vqyXKzaSJ+nziPH5KTFRWkc+Poxkp/k2j8dDZtubT3l9SV24NgzF0NG
VY0eWDOZLqoTf8AyDNIJtxHTW6+8ada7zF4z70q3E+V5RI5mZbFSnwv7Trf8TOnAAFkAVrKjBQrI
G9R9ptOXhXYQaUsEjKQy1Rs0eR20tO+C2Em+dVUnrONdUrKxA5IQuV3cwdQLqRH/8v4KGdkvGA4d
/Mi0YO2GhUQ7zfsGw7ERgeGi0GljSiLZukbvOoNQOOz1iXtRSUqmYCkaGx7JP4Au07AaWtIVOhXj
C36qy042If4yU/2pxCCbjsvAfe5DKtht6CwCbXsdKbyHM615xdp+tGYLL1j5Kpfll+FuvdLB2CUD
HNnM+EyEU6w/o1OuXI9L7ZPq7twRIkD9HBsavinuDBaQrFoEjZsc5MC9w0IuQxoZhgfRY4a2Vbq5
+G/OX7sALpgADVlZc70rpDyaafhRGXcST08y9xzBzFWufseAsssJi6h999Cn0IssjPY0rLsEgMbn
hiw0Rv0gjM65xwRgPVMKtWnEc0Zxt4HXrMD6FRvxhnPymNpfJQu+zlPw8NzYjubzJzyBqKceBFaH
y5jDenBmTVgLkjPF94LCzSx13aBQEN686OwXE/aMA/vGTjOufRe/9m52M1BxpmUxidBH4gYthI1l
w+ayYYOZmilattijTWw1Npwpm85IRQZm88lDBs3WXA/uDWfRLWE/CjH6EEXftfcymXcyqXddtx/Z
pw4MXvqyX2Xo8FxSCZXZY2LmebZcwDuNscxpNjyZEjS29JTUtU8h6baLzCsr2RdCs0unAA2ooT91
86lVzIuHFB41T0qDGElRcjSp1wLdoOaJbebABqqjTCF78kCukw/wh3CFaVypicKhXCRMVGN6nxnZ
uxyGlQUZparrk9UnK7U+a/awof5wXeTJiZ25pSXnsVVWyXypUScK19yIrn0cq/FJU3kXeviijS9c
7AH9HHIFAOocquGbhQDGDmM6JYN2MSkhcK3FJFjAQOX2OYaPOUWrqxqe2MxmKTK0c8zlZeVo09eY
X4qGQlkA4oEW6ThiyUmJ+hsDwFbX2N6XvPVmo7tV+rTOKkGcTgDOHFdaeePRuhogZkjxuewAqsU/
18YtcUK0TrO9z9WrZ92S+aiW3V6xo0fyfucJIbAB3jKN6dmo588U5Ct9GXN3QykF5tNtCvluWc7O
NccjkQWq3aOAHea6wMOqTd7OHTCwe7VEBp0R1lzW+dlTJbVVqtWHokn9SsE/UiJ5sY5Xecflkcdb
sS0DjKy+pio8bYlTqGrG+XvjrrtesBwzaUHNOuaRuYVxxwUmD0QCKgzSj1qCktBKX6+VTRr+6M69
gZoeNz8KmbIeCSG9teTdIgASVA8Qw0Jyos1qnda/bHYFijgJ9ztm0aGm25i/Ly8QM0y+uzdtywHh
WoAKbtVV5tR3IXm0SOXF1PK7FEZWgdMNN2NXU3fh8AHTfhx1WV3k1LqD7MzjQ0+2ICYUWC+EbTTi
mOAJxmHOxw/V5JYrOacMbmjy1arkoSPNZ1t7S7m3eD2d9l2pL2lybG1rlSsPYVrc1OZgTbspZbUC
vDnDpgLHO2iK1yp51CVkQA8qBLRecahNbaVWTC2e4gvPOCj5j2VxrVVIa9beEKjai+KgbJo8t00a
3RI7DoxmOHFNwLvSPZGMrnGaAQIgZWNZDWbdnBbE5fQAM5SM76o7jgAMvqdemGtrCPkEN1urfnbQ
Cctfc/XQDu9JvvAZeBzY2ZWub/619PXp6czCq9zxKScIEG/bF33TRV3rt4pxxxGXrqwYJcnouFK6
S0pIE93OdH+FUv+gu3rdzHxTZPRRvaKx7/q0wTZKt8EhprSpA53dGRsakig3bIPZyWEfZa9d2vPR
6uKDybIhA2NnofeigiwS1rogBcuDC1SehbWwZCFR0aI0V07BOZWV7HlSX0+6p4zYZ8M3Jku7nvP4
PBMUdqlvqnPpO4IE19h9Glay0fHjgv8/WJrCS6XBh3/t+5/FJU6u9aOybR+rR6A2aFp2/24W3sHx
TqmTfMWjzfvrRWoNtUREskwLlCABYYct0ZScZ807ObBbeEgvN3PrnvX/ia3Gfdy6JzuGSOsM7ZoZ
jvxLBqXpHVq3r1dvXRWdGkfbmUp+7qZio3hWkHj1RnEbrsTlTc5bu0p9Fa1MGFikJ+mbA8UCplhP
Rrudubxn9NOuYwpi8Usfo3HmFJXhKRqvwn5RYdbluIkcQDksTj0Bt7CzTm04BiKcL4lugdAaSNBc
sIGv0kSD+VKuVWUg+ZVvZLJxqvQegXZNAmArTXvtteouaYdTVhf3Xd69gndve36lCVAOCczOKHxw
thEHSMOJyO8DebTOJx8O+z62HhrlVGXyPpmGQ1R+Y/PVM3OjQ7OzSZJlC/tYDSgtWcdj6Jsu5QaM
3jn4eEmtqmrj8reUddNe27RH2BE+B9SpQzdj9DtUpsNus39IbSAmrufr8sttsD71KjMfBT6usfnT
Pe1vFud/41TAGkdORjOW+9Vfu+eN0Zr0wsaC5xL30m2WcuYSw1vRN7VOSQ79P7j6LrLOv7/6EhnN
f/7m4rt81e8XXwwQPEdcg8YSW8OK88fFF8+jyh96mBYAzC5Mtj8uvkACLRsqrsYNmHXnny++FjdU
B0rLgrNYrBD/gf2Ge/a/aCBcxrn3alyxF1fMXxwa8WjGUOo0wU0wtTYqzSq+hWxT6s6HiCUEfHBO
LBu1H13nxpFZOqpi/V2iByHB2UEbZzLQOhWSZmN7G7fsf6TW9bzDjcvQQsCt41DZuoZ91gYOL2dQ
74FLrSeGGlol67XJ0NPOys5TxDpWoNu09i9ZIIS5mneU+XiXVAW0ybBMfUvp7iVTWpzqV06NxzEW
LOgz+yNn2tkmU/UWKkS+xNhCmg+b7zw3thXB+8bFec5xaBDkECcrbLK9GpUHqSnfoant6hp+OpWk
rD/z11xEmBJj61TiJ2QvwVG/GA2TPnmaRfTstRiGhIHrXvTdYezDtz7OPjR11L+UQuOSzkUrUHM8
7MJBCc2pDjj3uLmJPLgXr3e9C6ELUEK8I1ZdK6qNkIPCKBhXe8OpKDEtxyMmS9aQXroAIcRTn9XX
Zs6oR3BTZ5uHdnzUhl4LWNOp2ymEsNlMgU42UU2GQ+P2FdAnEkLxwNZFaByJdqjca+G8FY5J5wzJ
fr8fk3OjuQ9G7y2xSYVgrSODiglfhNXPpCZnJVaPMYmck0TWXPIgJwptJFFKc6/PBXBXZfw10ybU
kwlli8amrxaskNzquTHcNmg6tGldvpraCGAfIvuS8jUaw2I4BNzlOdaNzSR3Oiuyb1XJlBaVMY2q
s6Osujx29l2to5eXRTB60ftkYw5M+fYEOIK0y/Z6Fz2Q0PBblWE5nmYDtykFBAZM9Al5fwQ162qb
HK4WAmrHsqYXp9CjD9nK83vdyi+dGurc5sOdMJN9hlTDzRq7aCmicwdyI5ucQ1fjiOpt/W6GUqY5
iNhz+0oHnRK4VQyzpikJwg4mhakGNWUAtJzfgoq7aMrvxzS76H0MAL+KdorJvGRk45axjWvM3DyP
RYXrQTUP7cw6p2NVgYQS7ksP0ibc037OLp0Jl8HT6mE9TWyUhG5v49aBtTabBroOwzqSqRn3t8KA
djFhbf6h5C2hGhiuqK6XnDiyPlQ0ZmAFNaNN26rFRo0Izg4FyPuUixxpB3FTNVtlgW/6TRez6XC3
hHieqU8Y1mk7uYS8W/IuEp8mBA02HVTI02wGzt4c3TUQEcePp+yMTjJu+kJuLK/EUCbG8JCF1il3
5p/SkLvGoikDA0U3gO5UHN6RY69fFf1+4onJ0mH2TnNSZs9tKW5mvTTdqX0wL1GmtCCoDLLjXFex
RCkxSn+cIbkrWruL+ZDfOcKiWNbmgM0pnFs3Kb6BYupcxl9HC+qBCpmYHZRoJR4GrB1BKLJ0E43T
Sc6TfSAzyi0qH9mRpPnOjbR7Blqx0xTzy4tsZz2byrtXZdmmGfJL0/ZPhaM+5QmM7lBXbM7ydM3j
dCC1Slwvk9wvRK/Mj2bffzWVeYrQPlbkG8Z7chuOH0YEsFN2VmlvzT5HOvaOEQ93msUw/kjKz+Vj
uAS5I4tYRC136BnDIV3S3thtPL83poOTGvNlrhbpcXHRTstFqGy4TBpGeylkQ/yrJoTvyQuR339y
I/9Pxyi8BQb57w/v3Q885b/TrX/7ut+Pb801HbZDnEq/ZR44pP+pW7v/YG7CG4s2DRbeIcX6x/Ft
/4OYDsezo5pkLCyirX/SrTm7bcJTKvMA5+1/cnrDDvzX09vUDZ2Mh0pBnqouf/4n2ZoCty5l07Kc
nfHT2NvjSeaUImh0U1h2fxY0bqVaYpuY+22X6P6Q3zlgYR4yD5uEXWe135jzubMWF16T1RdatL6V
udrRlGNe+6EPytT5rDzCUk3YgDTWIJhEthyRxIvdmHoXbltIKHJnZ96d6DATpBZN4GLewVw5StUI
CmaIdm4vg0fDp9JQ32OsQ978ieSvY8k3uwqNQBM9Pvq+U7j0uvWz5rHxbMJ606PZtZpEY3TOqZJv
OgQKN6qDOo53RYh9aNTADkFKqvNtI7OAJag/VP3L1BlPedlwb8D5SCd6jb43uA41VwlxTIfQJRvM
uaPgtnooWFxPRNLWXdvYK6HWz9ZYPHuI6ZIgMV3BmP+SoqA7RFh7sqxmYKkdK3wytisGtBJhuE4g
OSruR54qN0hGn/U4/VANSy+Pl0SnKU23VgHZ0XCnJz0q2oPeesl1YEXvhrm2dgXBEcNufProNmZh
AMMObWjEYflGfH9n0H4YFLby3mWQ/TODDb4JRYMFs0p8jbclFGaK5tC4NE1+We3EBs2bz7R8Gtuk
UKZ1MVTCT5AGvoYmi54lR/4jksZi49P2CiMK8cpYOYf2FAazB9PayAftF7307TYqzOrBSMAddJHL
k65PoBa1NHDMDsbpBQC1AITa2QG+ivaTxsVOyIaCNqTtDvvgarA0NhWgQdbA8Wv2bMkvUyCb6XH9
OZc16rRthA90BnQPocAPZunIUQhWMH7xfmjddpaLAwOVKJUb4ZVB1+anRsPSpYabxuyPOshVW68e
NXcMcvqBYpCY84LeNDBgzd0GSwzEE2vNlm+PvkysVqwUPLZsvX/pPD4H4a01M2F94fhsGrdUywdS
0Q6p5+wycq2FIw6xLA9Zy320HXxaevZJhNiD7W42+l2nxDcT00XrNPdth5woy63rao+ozrghu12X
k0gfxT6a2mOniyDvcN5a4CWyvt1n0QTEQA10VJ6Qj+1iSxOQLkNNhXvf+4nzGUIvH3qK1XRXbqqe
ot2+2mnxeFe4JdNHd55g8Io6DUgvB2bXP3SQEOwsuy9LfA+t5hb+wpKDSW6ATK+AsPewnHjvpsSX
2RGPOMHjlZJa0w81vs4bucIZfieHCjdRu9qX1N9CEHrg47sXXHKbqPMjx/nSu1zfqo2Or9JazOPY
MrKuPNEfDnNkTDa02KaYXBXSzFZU4qgDyjoMLH5JX3lpYEv71WnLI5ivVYaRx63j/aBVQYSNNTWw
ytb9DuLFu9cPTTCKgnoqp7okPIix0X+HHY4hi2aZ56qMvSOECA16m27Wqwp3LDWbeAYt40pk+6dJ
pgPkzG+j1n5yLQKTpad+N2VL4aBakMIhno962qQbo+IplQnFp6kZTU5W4E0HzVsrIs4epKn2/iij
LTn6/ta0icVuqKBFi+VxkqWPes/OOFmc/IoI8UHr7/2Ah79EC2DGat75MEpi3e2NG+LZxCSwrw15
NyRswEpHt65pR3dl3zfrorTUIy0Rp1GX21CoPYuY6sHRFW9FdAyp1jDOrTG8eNRalQmfK1ZMpNAo
fZN9xDOy/NDJs6ueI6+oY/vcRtVQZmxFobepK/eWiPwpnfRqw5HmcYObjFXMu0ZNGjZQCEKlha2J
fhPkD7A5oQeyH30ArJ6CWWcanR91bH4sYOl5Gb6r3AbJbEC7yiC3ErgqwutgJt4qdeennofvSnMb
qGk2hntHZutBr1h+zV0RBjXrEZVstHCoqVRN1gHF6CqobeH0mtcRy5n0Ti9wwnAp449DzEIYviPa
zEbiY5Qi8yCkKMkIzHoiWlHL9n5CKlw3o3JH0/CbsEjrj+r30ETj/TyxNolV1Hd7tGs+y0WF1mK9
Ee+WK8CH47r2+n1ty3dbWgiCVRrtWZ0qK3zrcE+t/jgqUGSEam5gcxOTx6wNbiwLHzv6HU5xWN0p
fXenutBH1oY+4iG0BHu1BPMcD1fF2s1VCYdO1Wr//76kQgrpf5zKKlyuP7Bv/1VW+e0rf5/LqAjQ
EEhIkCJc6EtPwO9zGYqWo4H8VImdkCjCafC7rGL/A+1EXwJAeApsXDt/zGU2gFN0FfwEDFPe4k/4
D2QVxsw/WYOY7tzFtUCiisyVhm3hLyGjOsxSp0jZolbG+AZJ4Coj7zSwf7PSxGa3ltBF5xX/JLL9
W0PS331TB4C/i6zk8UMuYt+fZkFb4DvSC51vmjcJAFDhrVp9cLhh2N3WW2zjIyryYP1veafl7/0j
UbX8sKZqctMxackAfWr/5YfN6DvJopnO0sZ4DCfuPMRUZupfXVTuSGv+F379b00E/8O3c3jh//xj
5ja9FErFt5saivOitxFrRdXgFQihec2fjo6XHoOgk589dkFVam1j+5rMOrvKaN2Ybw0E64SZUVIz
P9Gi+6f36t8oqjyZ/tuvw1E1FSwchpSlghrzyl9BNH05eLJyeO2NtNEJWYX2Sontz2jonmKyn36O
oRyIQpA35kHReCoqVf9rFjRIE2jQOa9baBL6XN+Bhr31Uhwc1Xrj9bYwBYC4orBz3mojWdIwWtZf
MtnzExVBGdNopGXOsodM2/ehmdVAcgblnEURbr90OZww6nNMNfmjzualXw6wejnKpnzsb/Tw0N5o
U+awHHjDcvTlyyEYL8dhRtpVXw5IbTkqh5JAdTfmdL2K5Sidl0M143Tl7PmRfUqiRlk8wBxsbppC
40mw0v52Pkc2S8lqarwjQdHoWVkO8lb7jpeDvdOaS65K7Vi3ehMknP5pKHaykauYqYAUduAxJbgU
NABrWxlmfnSYIlDKgpTMDk06WxiS94UmfBfABHOTdFZimUUIIa9zhpMxHTadzV6TvGm4NpYJRrGd
r5qRRnDhkIw4klEnZZ+nL7NPt0xB2j8HImN23kB8zD/DbwNTOi+v7TJFJVoSb+NZkv2mnTBa9n+0
lvZHqyQ1pGTjMQqTg53hCemhWlahtqR9iBmEu7HNgWvyPjFMav+Kj7wBOEaNeACqknmNndlAymaO
oNWDHhuVt962NpmGL3qxF9bZTrXCtWZpN2XEw4MEaijyatFrKI0YiEbaXzMH0zJs82voqse0uqvH
IqFLyV4TAtti2C0hsbncYrphPAirvWvn8KpE8UOSSiY8PTJ3o8QGXHS4XyrphavGZFelSFVdi3qi
Aq2l2EghY0PmzXFQnhJl5dQFVcMLO60U8x3NBK99o+HMjcutFjM3FDXOV1b7EVjBbrhjJGB53z9N
mbL0mpRLCVTCWryqSXiAjolyLOMxpuVtJUqw75O2rSjtc2w+9fOAhudUtGiMjuBTnsFeTwI2/BfH
Yx+r5KDmci/it8wbfdIxSEone/JCZT9jrpL0PPtTrfga/+fYZU8uS05FHxd5tngUFYaLsjmbgo6G
umARPJeBHjq+xIrUFS0c0lG5TOFE/4w8ehVDSOU6t6glK2DUmNbV7s3MJ3Q78GrSLh6akSJ0bQQb
tPzmNIkjf0ZQVwj0zZaLnUpGe13op8Yr72EpHqwZL4pV8aGNSeL5URJu5EQTi9qzWnd2NmXjTcgA
PSy2igTQShK6wtej9F2x4y8zlKhTTfsJa4i1VskxMHcjiXknR6yzomvhTL+SqH+vSakgjKbIqo77
mjDu1KwCsWL/KDQ6zukBkM1nPo1BFGuHgrTYMCk3jgQ/7bEzkUzgJN7r+WOP5cqTCGq50Sh+W1PH
aRGms2SzloXG2te9D0HVMQ33P0ZUbcsoZf9LMZaPOfBiOdRrNT1YGuMuUe1n6RndXW56etCxQLmY
zkTxBljWlR0xMMfiVSVK1lr5i8WxVs7YW+zLrIo7fWC1rvYu3vc7LsBrIZVNz2JUYqYRg8UKD9+V
R3euCcbeLbejjiFnzusLFB/ykrq2R0p/1Rycn8ag7wYl2XVpds6i5HHMh2odEt+xZ/cltAEqcPs6
chUiCpY146YiuNT20b7tkfZBB/VLpQ80XR4Yim91wJjV5lJb9aGUULmzjDo3mIabwhrXjNSkSTKs
dQSHMfFWty4TOAiwBc98wKZZnLSm4to7rFzuOE7e+w5arhVDXNDn+Gr+F3fnsSQ5ci3RLwINMgBs
UwGps3RXb2ClGjqg5de/gxkOX/eQHBq33JAcG1ZXV1Ym4oZf9+ON/JFHqlwpoHkX9ypPOMEKI40e
M127jXCn1g1RwCiIT+i5u0o3/Ap6FJ6JbWA3pzEQuzpIOTbr4+hidIFf5g2jeMB1fets9/hbv/eY
P7VK/M42672bWMYGIPz6WbDZT16CuMfjIa+ZsXB3hnVUgCsydC+E5o3Kf4cOt5eAKZPUwCrRH7TR
9qch3iXqx5RS407SE+NlvaqgayToBPzY67Zlf6o0T2PNZcMMNqOoIZ8NFfSktlGE10NOeGzMSN4G
l7AYg4kXGEG8JQa4Kwr4MrWrvFhBtK0MjZmeJ912rp1go00AIGLsZWXCJ1hYy7uivqp2ux2cxNy5
HbYaqZe/W43/d+VTAWVIY7b59/Lp81fD8ZznX3X2Jj//NK3/8eV/TOvUK6kae1DTsn/D/f0xrcMO
xL3LLL+M7H+3+P4xrdt/U8HtLrZf27B+6xz4h4oqMAZTu+WoXFOhBlAA+l9M68avI9sywRr8IYLK
Md7Z3AH+NMFmIAwVKa1+3TVF4KlOTOO4rQ07kSOYuFVxbME+jyhKJZXW7CH5UBKV21e9+0yxsb5J
YKt5hVZdi5qGnkRIlQVKgh4Wm8SsY51SmpAch2LnKdUtE9GfdN20gF87+nFWTUMGsxNsLIBwd3ZM
+aZ4U3hi4u0bJ7ZtM59Ne1ai/+B+5x70p7l9+alBILCX5qb+Z6aUEY2K2Wn81GnBSVgm+qfrpoaf
dDoP+unpp7fGv5qLf90z//Yau7CPXYR0Xmm09F/H9lnD6eSKHNht7p4ri2RL0Ep2zSNAeicCi660
szdYvRdpnW8LP3W2UUk2Yq1O50xqdJmPB86unL/xCkXr0uXloSXbJQuGnUH5LCGvze1wIL7+EoCI
3FoxuV/9u4U4bUj3nNcshkadA27W4sO8VAuhF+zM2VTRcqNxM6S0W475fPrrH5wb3z+9zibwI5tq
DVNXXe3P96OmqhKy2x05EeT2WC8PtDec1CjyYqf70bJJGmR5R0fFMZENeqVOVG3yZWrfjX10iMR0
GqTxWhLvC81gN6jZMenrQ0E/nVCGOyoE6Vq2ji5jcsntgWkBbUcffqD3FStwQztbG71u1hb6ryQA
nL4TRNnH+OhUt/HnLpt2hkyPeR3s6ebJd5mQBIjqd5ZrKNNkgRReslTUu9SeI7gvC42vqD7TwcVF
m5nUQWMQC/O7LJqybQCdBnN7sLMcEEkie09C6jZGAAgLrRCy1NZqxUecJMhbyZapjXd/0lwVBnym
QCPmu48dei8lS7MToST2L46pJ2tYHvgiS/W1LO1zWkkd++Z0L2KQN/MUrLvZeFVL1EwJR/MxqaEH
5bl4coD67B2bIhya45On3sw+9ErbEKhMQMgxfvRqu1dRHRX8lV4eRo95UIMoDC8d5B6sXnvMTuZm
sItTOyQwLGlVStDgUVqDli7ocnBflJ6vMCr+wZn9qTV9Q4TvKRTr2LWuQV2eNKzWR6EaD2lDi0Uw
bsCiHeosO6SK9ekOAWYfEMnD3KzGLHum15F6JYkiviQSp20WQXS2widXzSHf6S9Uk69iEbdrNc+O
GmHj1Tyqz2QWtaWK+xiX3QEZ9V5pCOFbjfM0uWxH86w/9HN4F9DdEM7jkZzPjka/73Y7bvo4ewtb
ZxuG3Fg7YX+fB0JIAbEu7jm0YHcMoHNuJPvMlHuwbS+zbN6qWL8iopyMRRlsBzxVxATOpRHc6Ejy
8oFlfV601FTY7hOU6b1dasE2MuLzEsEA9TZqm8Ym+pxMGN/5Uq5MAQylHsEerid2RCsy7oeZOIBU
3o2IoESG1oZrNyODVvlwMJ4Ah23LZD4HXPcqYR9m0IBNNGAxyEdoYanlhSCR81k5uwJFMXN8ekKS
VWRhVLAUNPYmSA44RAi0CkEAoMPJPtgNkAIDX1mi6keCj6Yv1LE796n92ERW8eA6Iz4uYIWMiiWb
1xFPdVEdsfVC+Kg0knJqnG807DweYXmMJEqKKK8Oj04YJOAJLZjUHfLsEobx1Uw94PjkQ5rUAjfK
FL4mY4nXhLwG5kje7h3B7RGmZLczBZ2faTpxYxOTrTBLMr8MeYpB1orztcDnv7ZqnIomFjKPGLR6
6WXyCg/3MiXTepzlnahtoGNZah2EnT2biu54YWI+06sOvIRXYWwVMhHVRYZmvrXCSj2ZHX5nBfD5
ttEIjgV2pOJNBHhoaalC/6wSeI7W32t6M6AAYOeglR4miT8YrDwyWqdy/gWG83JXNNlDHGnmShpu
A6cyetR0PNT23CAD0uiq9MHDkKTtrcrD/l7tdTylE3NoNJEBAb+xpyj4uSUBt677SNIdm7xjMuRi
RlCfeY6tiTF3AFvmWvcrE5NgvRS5hrRT15mRerFS03WdBUSwh/Z7yAF3rayoWnfhLPHbm35qgqrO
MpgcVaut5opaParvuv99rdYybPbd/34EfGhraq7/NPpZ6u9f9vvo5/wNtpNhuwhlfJJQY38SajEd
Ui3AZPebGPurUIt0q9OmgCnRxgjHF/0R/BJ/oyT+71ExMIX/3QKdQfHPQxC9CyYBs98sessf94ua
KOwp1pOAx1gES0ByyFLVuuHqRU52T5d3CxKnPZfTeHDAAbrER8pIJftiU3W2mTri2cL1O40ephT7
FEnNTluWE1sD3rzahD5s5KulZp9Vnt0GgxBOMkSbliq8gv7yIlbxOhfGJjKqk5FW+8EpPBwrzabr
70WucUnDiuNq6tUwTkK6x3K58Jv5IUUAUBMNHmDvUUy0GLC3S7tsq+9dvacGnLlHc1qM7CYDDjpC
FTsHoZT3GgKDdKO9plPRou+HJjnRSbo2yn6l93e1Er5GOIB00um6eC0htGjkkMDzr2apcm3EA6sU
Xk52Girv1hzbzUy0BLg3jAf0Hmze4SJ3dB3eZHvnZDX2OPIIlCra5l1nJ4BDWAlDUpCSzFbRQ7HY
pWTvMzbCMfyIjIz+qAw8ekkzFKY3DjzRWl4091iR4iHhcay7s5zuGnmrYEC0hKLCdr9g49L8ayJP
m+kHmBrwkR321DcX9SHWH/Nqh8Z60dsTW+x1p9TnpfeoW7Z/1l1WdqcmggHbd2+tQUZt/pzF4JXp
N4QHdbwPSd0k8bDpatebSu71bvJVAI9SDjQ73lPwQPPelrbEMgb8KloM/pj6p7sElW2Shyb9qjL1
QYveDdhmOtd7DTvhRKuDq2fuWsbvshDbTPV43ZBYeB0co9sMWnOxkLJ0J92q83VC3YJ5XG1yQIUW
r4maOjj4KK+pwKkkjfsxy3476OLWqNHzEGTdzqk0AjMpNccmbYRz8KyblblVTbS9Ocb/EFlbbvxA
qMkTWNq3JEpPdEWRkV+6lgzPzSMf28HZCb/1Kp3KcantRH0dUUnt0tjNFTDwoDmn7n2XnBWl9ZL2
fTKAXd34w0YjOFb5U5WaB9N6wuuAmLkvWj+lrTNkNqX6evwep5deBGsTT32dWfu4mPcj+zlVx9Ff
bCpQ0XVAJbDYWUutEN+K6vowZNBQ3T2SzAna5KrnsF2ixnLoz1lqnwMSWiq3JlM+6qN1TvB+jcG3
3i7xXAeryKWvuhVHeiK2cqE1JgkmFaqWAflUybS4J/ykiP1yMp7rGhR47AxgnRK2li8DBVEVcJnJ
K6yMz2+LaC8h/lBjFY3fXTfH1pJfpPqVDNm2MFvPbIKT6Yy+G2VEKWl/L6w3SUiJGxbvNHODSEN7
T+s86NViiJNrrWx8CedAy16LqCSP8WEkWP6JvTgaGUUruFoC6Ka7Ly35o1hQGE6DRKoN2kuQ6vfw
M7eY2/bmmL6b2lNhXeb4vdbfCu3kEtQRyh0zIs+N6IH4m1ep9F670wMsTwOnavtVRdHZLJ07yzT5
P0Md59Sttwn/kDftSdev8YRTqAt3SimO3HghiGvlK367LS1XsKUM0HUTp7M2HDX7OW3tLSbhXQ0a
IX8tddRfTTnMiby6enQfNsa3PErlOtULdDzNhM6UqeiK+UILb9ZjoWIwvTjNqyjlBd72amACXNVo
kHM6XuLJXhgPS2It0W9GNr+2rrvXIKmHaO2ldhDt8GHl9d7BfkIw1WchdJfplTfrwWEsu33ADka6
40HtgSbkL3Yovw3NPuC/MrIvDkNUpadrM+QRz4IpNs9DYG/H7N4p81eNaQn+aVSSscnq+mzibo2N
6k7C5SrSa1hyaR0XiizLDw0kPMxWFJRjPyqHtOnORm0/m/V0GqOEv4aRrsxOrEpV+iCsqZZ1S7GJ
1FcN7AzoJSrGbLBKwzD4kyg382jyqTpJyLBOFD+ZQekF2n2kfHB32bRgkza2Pd6QIr+SfPAQTggP
YTtfGQDBSm5/Y8QdOnaXQXntOLHnCC5JgDycOfyUDisQyYIPs9VrkvbfYBoykqO+t8180Vhbbfv0
M21IIBvztur2bapDr9jN7fcUowcc50Sewg5p0rgUCmsE14+4NU6advtpuvgXKsJCH/6zZsFaF2uC
K4TQ/mnXqERzaxdOR1mfQ4fDfD8Oge/gmLVDpGIlgZ7SeXE3LbgtulT05mFQsIZ0WL+DyMO7sh7T
+qbY2c4aiV4Un6X2GgdfHVEfmzQQhIbKMTzdjc5pOz1hZVt37atu7wlIB0CXFHN8lXaAh0a8zjGI
dKg0av8QZurmN2QS5BQDI7EyKE+2kt7qyF2Njf69jfJ9Y/HUYYAtxocAN6siqFkgaj0SfSb+u0lj
c6XW15Qu+KTWX2I4fDNQMC15j2lj6vJvTfHdwveZqi90Fe7L8Z4jDrd+yw9pnIyx8JSyuTjiXFf1
SZ9bJgj7lHegzCrrGqIf0bLo48jK1sKuHkm2bKL4h5X3/px8RgbhQiAcZZD7qvrM3ABbxPvrX5z+
LzQ2kyuhSUv3Mm4Z+p80trAf007OKX/hALpS4nBzcx4gn/BmnC6xhl2WrRA7kQ9LvQzxPW2xagzt
8ENZKkIjdy2s4DFgtZs+9w14vYRHZgVTix0z2dD94AIqehxre1+FV55bG6MuyDplNy10vo2D5U/p
/Bko8kPr3OdWcVjDNothTTHu+wYDrduAHVPHteaWnm1N37CI73vubNjpLuEQvM38zmY1hzpYHsKR
vZJTfQ79K2xbEBEPCqCUQT3meNfw8DHsRCwT71T3Byj1baQ2BxD5d+roonpAY1MT/SycYqeC8Agr
HQodYXlDW5fmEmmsvNyavFxR97rOaq5ULo1d3tMHcD/oSIgBpDFSvcHMKLRUKNRl4hN9XpfTvB5o
hAtNAIWsL0CPcHp026TIzkrOtGfNe6fJ9kodXOcy8As6mF2Fq2gCInsYTjwVKTui64LUe5ksHyCd
PL3J6derfj+iD46ZP49Evev2m4Te2LGPnYv5PCxkHEoykiGnuARASGxnK7XBGWfQJGi291kXXcLW
xhHGOZho726XPy7r8dr81toojfBqOhz+gtly25Me6ddkBlbz9OnU3I9VlBz6OYuOTqh0Gym1D49/
rdTfuU+u9ICMN+8PjUcpcYoHvaT1TsGRGuSxF4+1by2EmHlMX0KmssS4hn117EwNN/fEXDC/haL2
7Sy61yFNuR1MJ/ktxY7awAZipNli7FLqx8TeN8lzbMIb7yl5SkmNN6xR0e9YyNSMdD35kqmfNgXr
r4jvLotkT5AAyB3Fp+CWWp5IuyaEszaGk2eWTcXCmEoua3zBWheRSSb7KcgkW9SvbJJ5/JxEdNfY
9cZyB1TmicZAakP6DpRZkoZAlXJ+5w11lg7MM0vntFZY3irFSeBKXFo3IoM6BDnMJ4NWQQe3SZCL
3ULvKltWeLUy+mNubY0IkuVUjT94Cvl//Xl3uKD96UFNpMmBpCFow3Fotvv1XoV8aepznfFx1760
qtfW08Cwbuohb3cy+MqLbTHX1P2l4e8wmtVpmDKQdf26xf9m43hfL3LdSFbdDMarkpR+Am5nPVtN
vdZsyHXklVdKyOjqalfRRacZ42doUkpPYu4YzLSPhuSVK81Lld4bgvmc6touN66Tlj0qVIkgmn6S
sVvlmrZRnC/QpWdNbUM+5cEZ+e/Jla7N5SPDU5zdJE2V677X7wfbfhtdEdOqWs0bAenDKgQCbblz
yydlOMFMFZ08sIL1aeM6orBsld55rYI7tuY7N25Wc4fxX/YXA8tEKIMHOtv8hIQnoPLTvGgYcfS9
jtWvQHuzS65wUA7V6O81Rf+j2yiF9Bxl0Y5p/bUYMX1+Jl3d/CxH/PKlvwsS8LDBNtE6i0PKMCgl
IfH2u3OMf4MZ07QgAjkmhnjtV0c/xxZHGGE8k8XzL4IE5xqXXIETH+Lzf7eL+uelDPF2SMnoIuxM
WFr++rkpXK3Q8wTw9QTVbcwO1uRuS+slbv/DJAWJ+pdP6OJTWvKFlmGwm+BzqvIy/OyjMjCr05tH
Oz0jnPaoDuxQ20j1OcAtb84hGQZx+wlm/4dD8+sGi8/VCpVTbdFyCjOJK4xhKXsUehV6PPXDKEUs
Y4Z5At0rnkMpiXaXAk2RRpWdDLXHJBIveGx5XKbk86M6ByBhYMOpmbRzjd0CJ8klc7MOSmcx7k1Y
A+veNT8wfwK6IM/XQh1eTQ5tUd2YHuIKbllqutjVnYHKa2xfuKnO7lBSq9o/B1JM58GSzllH3R66
6pg49i5LUwCNCbtoFVpWBu7awKW8QqLleRND/iwLofgQjBEga8QArJvTZkrSeWuYo8t0Equ71lKC
sxrQSVtPUOMSTAJQthrgyLLS3ovcElu3GqjcYi+V9sZnTuyScH7nrgdLSOYEm27wXHzD8/48iMpZ
N9lU7akJ/OAM7h/MMvvMbSl3JXOnbVRvpZrfzKQ/1JN+gNUtVmkk36XFTakxtPDJkv1Vpddvj/dU
9Ych7/exVR97Cj5jXfywtZzOadAhEAL0Ch5c15Ff00t3n3fhi85FjBR+cNMaeRVt64uyfbDIj8lU
fteM4a7KY9ZqRv8VFgOIy6nx4qi42SV109yluUTEHCvTRWK1WU9z/TU2zUPRo1pDMwooLhbuukxD
et7RgGKqELRZEkCMQQMl+jg8R1YeHaSjzZ6ctelUZWgS9Vg1Vy3ECQCB8TUOCTIGZrVXC5DlRhTJ
I7asl5h7ddwKKLnGtzmQT32R77NJpXij7UE0sesv5/GmB/SCJVgF1Vi8VGMxg7LtvDb9aoJa44DM
24z7DxgYIxPqupeUalrcvGWfvxq9w1WZbMFgW+tcC2/KEN5ZCQxHM/6G33EXUuBkRiT9yBIOc8RS
TtZbyfsr426UWtluSB1P5tUtZdJSmBbszF48HdnWlSW8s/qLd/+ZLQRDH62n+4h0AWFNJyHlLjwj
dV8Z4fVN1yD7dXa+NXSA4i71KBBdci58GI7Y4N+aUuXcad8h2CTswexz2I7UpUEe3PWlra2FhnUm
oqxxTVvkqe6UH5qrdvvQih9kOZDmSFMvAT5SRYzQudOce9QY/ECsSUV7TrX45lAXzUkb+12fHPrI
Dq+yGb9ATyPTxU+1nhp7K8wP9IHc0xRur9UiIkyU9w9xMGJat7h0gW7g483qb4PX/FKF9g9NSObr
+Ea/3Q+hFoekUT1ohsGq5cTNhHjtA+CkRXp2W8W+j0LYLpXDwymFy9mLfZjO3IN0b8RssO5ke6L6
fR+6sFRoaX60ivoEK/cUouiMAYBJ7G/Rxki7w9S2pyitDyi256CZx5U7Gh+WgqIABKJY1Y146N30
qFjtk4rPfFUYsCeMLl8x99+pYsKcqcu7vlygglZwdpyP2GR9sAAaRPSqlcaDNdZYS0cBqzsGMJ0m
J5RANKEUiB6rlA+zrT/Vdubst0yMYTLwhd3Xe8y7BU8zmJDZeKUObuQ3DFRycO9jdbi5rfMxzxjz
U61LD7IFv9Glgj2Ywx/h4nWMxuc67gZ/qFikmzaJJt4oXzLomH7hW9GaF1+ihVBUgx1xO3siShrf
lU3yPoTio4dH2dT5u2QfRs/0CJ/IHDKSBcm5Yd2bt9EJiuQxjFpfB1qNj+O1FPOn0+QwI8ynqcve
OBqTfT1gdIiRly1SVKs25/s5tSTkifsZMcCyjmNlK342WpCoHdvZTAMlPhUvHyK30x9T2yUJpY++
YQVA4IkDSZl8t+eW6wDeiRUl286qpConliIBi8HWte9q7uw2dAYXeBuwE0xXwTh8pYGYPa7F6ZaO
Q5WQKISov55wf3U9/3Z8unh8NWL90Byo1fj1+GTlobSd3Y/IWNiwKAkq1uqcfLNT80WTMJ3C2Jq2
v33L//mpjZfm36+QLkX9V2MbX/v3sU37m7CoNVFVXnD+YzHp/GNsWwiC+K7/nsTka/6wEIm/wawS
Nr+hZagicPnzHonFD0550p14M/5Lwz+/+F/GqcXfYjGgurSauRqj1ZJH+HmcssNmyhsFSEpZoU2U
2HzWCB7V3qhz/UIapfTa2hyuXWdnr3GbNOtCx6Xfaemwahz68Crtwwy509S6U60ip/b1JvHGXFup
vdxzYz/0TroPIZqOtt0iPY+PjIabsRoSHhP0WAZIoAu8EAemnN7MNCSKpOGVoxqYBWjvW2X25Qiq
KzXXxiWjsxXqRVNcUCBe5MKx1gqFKBwBmU1buTp4MDgt4LdaLkEC0Csv5KW0gcPW9mycJOb2x5Lp
+4YTd+OWOrY7JoUSOaYKa4ojpopGhcp6TecAMSKN9A8rzvRbEFfiwIjEqqGfm7UDcRhIj1o/NooO
XT4mgA5OtDGf+3FWr1KJQYHWcRF+D7H27bK+CXeV3SpbM8kmX6PBe9PQcrgm9A9CzuFh1ZcQgEwU
EqlWiw10UlYmp55XRI16bC3tCB76R6EO+3wSbzSj3lyO5Y5SKVON4ZZrH0o7ResJ6d+wgy2N2xif
h+ScpMFXlTtADQlolwgMinKupLNVlPmSZBbV3II5buG8135hyb0bxwVVXCZWBHu8Bl180FT9OXeD
Z7tldyLnmu1TArPhvnUnUutZ+6AkcbnlumesgjYH7AqztXFM0mwRu6XYvtpCKlsO5SXkBrM+U7Zd
IR57xGnCUEwUse6wHbFu0oHe3vfmLpMfIBU/8jn2arDEDU5vyFZMx8W1FnJjZcY7pKwAFw/Dj72M
QXPNxbqZHWajjsVVxBpsGZrS3nlhM77uMoWq9Wm6UebqbFsmrXQZuTgS9wA6nopMfDMQLrEMeKU+
vOjLsOaktUMre7OvACfgBihfI0ktl1FozbX8bdyTynRKqBL3wmUYjJexMFdsHvRTE2OXih/iZXgs
mCKjZZxMl8FyUOS4Gpg1BfvpfBk+8U9cHD3aactYKhsstsypaAKwgdJd7ETKNjD1dF8u86xlTnf5
MuD2xXrqiDbHja8yADvLILxMxHkSPGfC/HLLmYLOZWrmNwfykkmVPWfEWN0xXkeM2YYcUcqVesPb
KtuF9WLXW4Zxk6mcutDwyV76ETC/vyuRJVYVM7zBLE/N2k0w27NJ2edVB2Y+LD7dZfx3uQfUy4Wg
X64GYVc/w25hCceloV+uD3k6E2ZYrhTUju+17j/Z1X7TYf8/XsNnjRgPkFZW+PyZ3A+XlNFPKSKz
itwimulJMFwlfTDqSF2PtlVfVMCZX3qUK/TdYBqifZ4QBXpey+hHwJz0tOLQTZK5R72xYPS3FLF0
rDG8GrYMadE3HQFok9ld+dTkMC+0Hujh//L5iBFwMcnq3PD//em4e+vrJi36nzWNn77wH4oGeoGJ
m4Jfn0aS9x9Ho8uZCWqAfJzKiWWixf18NJoWvN3FjSmWf4M+8P8WC/qrIQ85Du46VJL/yl1rm4tm
8fNbSlu+BxKgSzQNKoK6HJ0/vaXoUNalkxDtcNzxyuWfaAaPp6JYImkSBIZthwtjbfjmNP2LIkDK
cjxSvUrWxwJSi2Eqn3t4YmNC3qlU1o7Co6RQ0ydmRDzvxrVYuuf1ZmR3rFDVbJWS1sHhoLpjthrr
ngckTzmVi76whl1hDxd9iOdVsJyVGsUlGR63rDBwGbIfklc9lHuMz2trwipPAknMHy3c9rp6Qjza
dmoDNg44bslUmlqXCIkamTIDaVTSIY1Py5zVfTGi4Az6RkF/HjOHwD66fKr1DyV1QNMkfYXiDtwK
2A+h/sw71bLXqcFHjXiU5B/hss82IVybvQOcgNkGXWko6PpMzFzazGm5uh+QJXlOZNsJEjexGS8x
P4PmqOIbpOlpTeBrJ+1ngdMxm49Rae7S5juZk6e+QnI0hyeLOkwzAztUGNy88pjki2Htek3dzkO+
45K/GoA0IsdgZRjK+6E034OqXxarP6L4Xav4ETsOWqXZhYFzNPvyZoqG4FZ3H4fuvlnKOYFnapV8
s0nKjx0dW631NBLhoLvHd+zMYwdN6ZMfZ2xwE9AlCs6JcEpeLPu+4Hmr1+VzHEX40vqbVff3MqdR
XJvfm8m+TA2B9qQ60zUO6AgJJiH4P6eMTMvjxn3JBrbYUIxJ6w7V1ch47pv6vgu4ayGrZpOxsQsS
cvq8aVvg92VygyB0r8bWAX/3amrzbch6ZOii+945i2bYtrBjbO7WyA4bgSkkCJpt21s+7/vtyC1a
D7XjBAIr1MKHOWaWGvXyqbOi3TxXp5adLvjFnYKDLzcJ2nUF/7sCEEEp8sDmOFZ2Baf+sNzZQ2dG
VlmkHiq2z1VlHbSZTI0wPUWviY0M705+KER6Vwtx4+4+9V9lnvquGH0dbcBZRAK7poJnYUBBilkZ
U8Vbi6MX+3WPoBC4IV3U2lKiDFsDbzSoOoWlvmndaypExLJHVuJMte817Lhm5ZOToWscFGeLRmbS
fQIMbB/X4Y0SC8YUmrDGfNzYTvFVGu1G5T6Ox9WO/UbbxcplMSbGLGAmy7hFWEjK0qCWHTPAdYZ1
PcYHp39w9IfJICmZl3u6xdhUW8cm8NX+3nQC34XDMN0En2iDH6DiQ6TdEoduCIUMEmdJm/ghiUi1
sw/GAHWVpnbRqGu4E1z/kPLwVpRhjhwnqVop3eLMSu85N6yD3lbrRuINgDhLUZaz1GuU6yjfFZSe
1RXszaG6NydKgyw8wOWhCe2XQfsUobtJxTkDUFXTLI0EiobqbqaJaGmIy4oMrlCfrTrwMZawpYJN
VCebAejmkMueKiFmv6o89118xuy7CejAqasSd3W8m1yxDln6LCEqwXhZbijIWodWelPq4kGfqrWc
StBR4Wlgw5/BGtBQtMjB8RGGZw03MKHLDZVr7OeDU0PvovlOjLQoaSXw1jzUYMw2l9zCTdQ5J+4x
z6UuDM+BCEx9Dzn/EIgFjPO2wdNBp001SDaz+fKySGUzE6LS6pe5o0PC2lb1CO/Aa3uKsBW5ramj
KOy3ZBIkTdPOIzrE6IWcFDc7Pv08lLgdOdLvLANySrC1o5adfOV11ZIVPeU47YaRrD3fmRqEiWiZ
8Fudx/biLjUlilS6LYIFU2z65tA8dUPDbBoccjrg4yo68RAFnOb49PRyHLBc5Dp2J2fxFqrKFhbD
97Fmp9P1/anVIqrg9AcR0VLOdUUxrtgf8NYsecIB11tylyfNHWI8gYyFwH1KTQK6svBMF8lXYu4r
ncPQNhc3vRQTBhdZ7Dtad3ot3mN22SmkFJqBQ2OhO0tznSwt55iaeXKtKTU4JH2EBlhs0rbYFn1z
6XrDS5MIitu4JfKJSgwXNP1uddW5zNW1Ixloa649yNZ961w0blEVYPqWxac9yLvYkGe2ux5+IXpH
PkRIxBFpYkR2TO3omUcqZA3LrzJ51KbBV0W0AQuvrV1i0UlUvPbY2mecSH1FHpd9YbVYa6HODpQI
Va2v8H5wjXKnqRSE6c4pCnXAv0iKhqDeeNy2MjjLytmU7oNDDiHB3DDnLZ6zkf/9oiQ6Dy386BY3
LJtDWBVXFyi5k1ts9s9apSzeRK8VKoAHvfEsDJDN8jdNmPaHfpuSpOWkMS8NTmjdeguEfjOH+K4o
Yy/Pvuv4uBpkeZ6eXWzfGSklQkP5DXXTb22WAcp4a8zuo4511KpTIt+zjh4/dgod8KRVYF+bpNo6
IA8B+HG3KoEYCmyAMrrJwOQtYDxbbs7xCk1WH/d9am0nofOL4qCbX4PFCwXAP4F53xbxZ+eeU2IW
InrqRA4fReC1Mtd0YK6T8JE4kA8sDB6MtbPYssSY9HGzbNpeZS2okXcpjg1ypVIbb7E+H4fmoYkf
bRAd+BQ2o57turDxNRf2kcm7dAIqu6OEA0JH4VkW6QVsXWVQeUpyGIDmcaO704YQ9Pfyc9mOV1fG
Z4dtD1bzR+hGHlo8TWHhjk+Galt43e/tDuAhe1rRMznFDAR4HbYgi9cgffcxiwTD5VdQLI7CdyLT
a1mBdm93coboXR/q/q4LNY6efdRlm2r67kYfuXvXzvHeIQCAgn9SExcRNsJtquB7abZ5rnDrtlD7
TD/Ju0sXcbJjUTBMcPRYWuuSNioNUnNkEkgWX1bJY7yhRrgZgNSiaRzjftxYNPp00vKsrMm2vXgc
0oukqqjErpk1sY9J7IBG6GdheRgdyK493vL/4+48liO30iz8KhOzhwLeLGaTifSGZNJzc4MW3l74
/bzT7OfF5kMpWl1V0kihrVYdUS0ykcwE7m/O+U5GGpfNETBlqO9k3z0OGBJcBb2+wUiirFa4AoqI
YMd046Y0/N5NMDdkmgc5pb7odnJUsg9XTdmtW9OmjZ9DA/xxkSw1UNxJGDPHkIPf2pgYq+yxzw5q
hchFgId04VFBe2cpQcwd84m8H95Vl0wwUihh5OLc3ToZRyj8JjraZeuYyxY+kwngZZG1VCBss0mV
SIdzqJZbs7Qsbk7Uy32kLSUnY6Hvh3nFxkRjMblkok8hWO2vcuofHKwsLeMBV70oWXL+h7dftD+u
izDh/2+/rj4+/kDe/utP/dZ7zQ0U4SZgeiycHbRRv40laa9sFq8ARZx5o/t974XhEX2EA1kOEZvz
3TbZ+gUzoqUxszRteybF/S1n4zyF/rH1snhp9rxMCdhR/5xRxNsfq9pN+mUeICtWhnvC617bhCQC
qz9kwx3IyxY4ehmv4/E2YR8auTeNdZWXj5l+stoUj1Z2GtJh71jxUQkAjXkjM746Lq1NrPTnpsC0
l8ERZT7Pz4tbVyHOsjbwsFXxKqwUb1uXBER89yFc/3r9/5G3GQErLDP+6z+tPxi+M7ClpzXwDM6Q
vR87yjGIqzZueIZ3H7owD5HrnRoJ7i0Ot3mq3lcuBp/EtJYqzzNi73Fq6YiKQYHV0jtj/E6WbYxW
O5TxCUfcysmk7wFdiIKbTkP6lNtrGAcK28KnTFBH5m+ivR8iPDl2cJpSQkzmPI1aeVIm2hggeF1x
6SaTLFAk8k7PegXzMnLukNGXJMMMRbprIfEAdWdzmnc8lK06O06Wsxp7Y2826Lxzq+BSjRXREL7X
8uslBywhEH8hzEHh8AdfifnrCDrYZD3m/PS3g4MfM8sukVlV3npA468qBQNqkCDFSuvfUTCvHRdU
QFiRZJVBm1DMfZ/edRWItno8IC6jn6742sDFg9cetqav07MPtXnMu4IsvNAkPy/c2oq3c2m1FPO1
4wRpaGewiZy1bGCzBOHceUM+Q52R+d147RhfVXNtpTcKFJeC55VWr6cCymgLjwu0vzTq9Sx0kpRf
MPh8Ne589psZasLoJpiRUwWGRbiH7cqL0e0pLueJaW7skM1fJa3rioln6N7jiMD8gLqIlXm8HsLk
asgD8iLq7BbpRbbQtfKeudi5mlC5Ryyoh+YpMtCOcR16jcwP02TtpxH9aOV8lMEZoM/eK4gRmIKv
0FAeBBDlWn9uo4a91FThyGN7lYwsxGV3cAQUMWbk5OFR24zCYK+Fbyq27xQCbx1IC1TeYEuOHYXA
6F4U4gMcQCMFrHyQK/vai1BqljcIgNk9ij1KEh/UQJJq54kpM1K+JC3uIXhdq+OmFe9T0G9kDxKR
nNYq8O6Nut+zOWBCqy6tgOjUmt21wBEp3wPtyyU4L4jlXuuw4hFE6qU1Mm7aNQiBWvuiCc8nAJHA
BOTsMYFrasOouzq548NQtIsy2zqgUZOi2GedsivdGIcjOaqtYGoT8pttcjrdezO4Z9GNWiS9aA4K
LAY2iyxMD6odbKnDWh3fCPmQeuZeIYD1XcgdLhvm0YyoyFkAt4/wU8HRnIbe285ddsrNKrqU3NE6
mInUDgE6AmnikNwINT1mlufTZPN8OpdmvIFWQ00xmMjesq3lnCeQKsqwD/AZayVpCWXUXtlVunLV
D2rSg+ISkaO/RMPnOCfrsveHgULrns2hu7VzGqdqwYJlFc0YinKjEdGrEsNQW2+jcvDwFJOgVBDm
C5PSV0v2zoT8YmpZ9Q0gkYkK9i7Tzqo131HlpSVGMA93A9171750RAeLYdhPRAlXPYnGRAt/yzqQ
wbIlctgTvKYXjTtJ6kVf7vuYWfMh4+vey9bPBIbn504vFy1Rlio64JC08SZ9Q8GRJCfSLZa6cms4
Dy0xyAYVkIK/IiMeORWPSuYtLbzT1BUtbczI4K4ZTrj/vsgeOXq58S7nyOWG7GUTZFE3hzEbBlHS
X8HEOM3M04vaMeSDLwgPJ34jKO9Na8jAURFC2Pm5sMf7Av0+Fvf3NFHmp6qguWSuXFBMkesRD6Mv
iPiWnXumkPqoPP4UolwoSnSdk4a9sIlIbMJXlSTQtDRJz4UDXSAYGGX10GjqEuodaxqiOSbDW0FC
8hM2+9j98p1eTxTSSuzj5rKa0dqF5vRi5vjxu7r/R69rmSpTDwFT++4o9l+b1//4zJuoGc+v2ed/
/edtlCafb0Ud/DSP/tdP/loTeb+4Nr02EjsYa5qtaxwxv9ZEHpC1Oc4NG7zLf8DO6/uayLDZqCP0
MzWdMdN382jrF2bHHrwHBuY6E2vnb9VE88v/VBSx47A1sBG6zTk4v+Xv59G1NoTD6HnNcuokqzoz
U/3Ikvsm7mGEZ47GZCQOsH1TGVgEyiK6eiiS6tBp6d5WEdMWjWQsib9lzqpVzeh2mkLH9/qAx7dk
LpY7DRQDQT3SqyuFdA2zljHRKNbV5LBDAXQddpAgvDl3d9K6L5NAXmmKS8o2cWlX2petFA+BaaTQ
TJmC8hUFzJ/Fn6OV05MbHtAeY9ihhyWyrUIv57h45b0ULb0WK/aKLfjFjTztpPOcWBVM+n0GAAri
Id5tnyGiAyb0LksKwZzYugoaYxzyQJhy815ML+1MlFJjPMfsvYSZ7mvX++rV6RCkZXVEBl2R4ERU
R8VdBtFXvanawddLkxA1DCLtaHEtdkyrQnqnqIXr26q3FJ19NOv6JVAQbtjgOjFGPXiM+5t57D/P
/zG/hOu8DnnmB/2VF0Z3KtdPVopyN+QMFeHdkz2MPzpwO2euAR4KfCb809zP0R4FpLFuwJ2SMTq8
930tVzJvbiIB8acoGVTarKcm2jPViA5x75IwaqQXU7qb8ZrK0TOjrT3Ia6V1TlYet2tWbM81p10T
SiLtpUVVWGC6kl7xiWBHX2WDvQH4VK9dlsYzXfmzrbV3Qasa90RJ24MeHoeOE8dUWoJJ1A8L5LmS
2rDqsIiBomNhQH8+Bfa+mcL7PpByEwcsOmPJs6t3KVq7EKN5JVP1lLYTuIzQ+0DJqazDsfNoFCOX
uktNCS5Cc0XqKHk0yk7txbJUCU1SC/2d33JDch2Juoq+ysv0nhxBvwsg0kZqeyuq8ESLzeK/t1+r
dCgg9tS53w36tZ7157x0XlEE3pixgVHfHEMY0rE34UXh0jssOFsRUaCN3RzSi67zTY/AAMsKR93o
EH1VyIEnuwWvAJlkdWeLkYqZdNuRukZPqI6ITLJXfcnmRBnxF6gBw0fbPGeo0v1oHD5LfNjEL2VU
GJoYEVaW+jKnZfLZr8+pVEW/tCpkj3H5qaek9namukmDjnOlCYmdH5WtxpJ40CtO+BZ3D0c7UGJE
aWzJVWVNAk6tL6NUW7d20z3RQmQsV8GW1XG+TfLI8sXsYdK67CovRpBEyfDeQKOiyYgeZZMc1CAl
Yb4BLw/hT0WTT6BO5/gsOJdtn+2nZt40A0JbGG07VwEdaYwKbzsfklWbeIj9RlIWJEVnlYjroSg8
clLDcU0QUr4ksZ4wr4EIwylsQeE3YJZV972VoHhked1FwAakpjzXjQHZT3wQQgTgzVrFeh+uGUjE
e11yoLkjcoFqgIw9NXq+EbbZ+krAzr5q8DFakTPdiMqMHiycgPhoepX1OhS7OTU6qHKG09naytCX
DT06OBPvIlYSlczZcRW78L8ip3odtPzOqFwcTiBZl6M67eMquJuYCEEWA+I0uBS5arbJRCGWQkd3
p7vcVlFwIUbj9O0w+ocKpH49cSGO/umJ+5rJ//2f3x+3337stxGEQy/n4ZZn24vSjiXvbyMICyj8
t5WwjrP936oogEsG/z1A+W9aqn+vfq1fHHbSgEtRTakMy//W6vf3i1+EVYjsbcfhmFU9TvvvD1pm
bV2jBKxCq8jZGuJp8G5tjyFi9vbdn+QP5gHa/It+GnP88ELzGOS7DbO0i1JjzNwva3KexpAng4N+
0QqvEsU7oJLcjwnPhQERw7OwiN+08/s/v4I/GEj8cAGz2P67CyjUwCzbVulxrzY7B3jnONqrcbQ2
JplumTbc/PnL/eSm+1V9yOiI/h35GvOin14P0a3odY0hol4eeI+rwlLw5DegX1mMOeBSYD8+ROqZ
ChlvL5Jh6HY4lHr3vbR6EiC7bdmQLU2BHhOdaZxt7TPRv5DvkotWIVW+FdAK8/KtssGmk06VQ5+q
Mm0lOW3RjlCyj5c/f0uzg+J3nyHIXEQRWJZ0mBE//gkrC/N5mOB1SrN0P6nq3om6dTvrOcncqfuv
eDbPp3dF5C5wuS48wq89cTHqTwt9rkIoX2FdVEGLyhzHu9GqB+hKf36JM/7sDy4R9yJuD2BFP2tj
7NaIVFfh++yWD7BgcOsdPKgqFnTBoTp1pkN43Eafcej2rTae9PEt4Kle0WX/xYX8voJF1sGtbfDZ
87/aDNv67utmCYtaWeHjN3nv7FFhUHKPUZ7M8nAC3oNa+j3awch+CTz3Lwi85uyD+d3fAaUjXhdN
o7j0fnr5sjXUrIlSPiqGOj35n1FjBixy0VGjsxsXfCKfMF+wdloL1jp8EcdtZCVsfclvKIz4vS++
KqY6lnLKy62tXeetQ9RNtgxYMcyLW4ROHYZUfNmqcdOOkjI5u+gNtIcSjwa/eBxwAPslEIA+/Iof
2zdb3LF8xTIiUUIuS1KiyJBtNiwF3Grjxdts3IxUThu92QA/R4VsxXvzLlTQTy9cbVW/V0sF1OCj
7KkvNmG1yr6aW5fZf3bsXlN3qXW+pRFevDbYscPCWasqUuWFcULM5i3ZQYzXqc7HvyzMF3TJhfZM
zAT4Ybbh9ZMIH2zlU0vuEmNcNbq+c4nM0xPlMtUqDnrgE6nNAOsQZzSzjDVwiWFet8wvl9CMLM58
MRprWbnrVIHYhOksHRyw/uPGxg2HY8Yf5Vs23kvnMIshyQaqyk+3M1ZOoqzm6RXCtoUAutXL6yIY
rhvajF46OF7OaYZ7shUbQdZO15He4PgRGdOTS60F4cBQP2C2LlHJ48tjraWF08KC81UzL7GtYyit
Q8lwGSc+S6v32DlGaP/LykZpsk28YEEQxtZoohUrS4U8LOIZkYC4viRM3sQkq7mPfXI/ISHQSLoO
0GKQIHFOAWPE7D+DQr2PctbL5raO7ijqFlO/bpsrij0WJIdOvxHRa5AwnJP91pve0EWtIhakWiC7
hSSxI+URrLzY6VtSp1sxyRXzViCvaCKuND7cSCfOKL/J06+cjKLRuzTCYccbbeyEys1113YsfJUe
wMyYadspQbMjq3QUtPLEswoWp3vAknmABr9zQFqFyBy85tCHmArrBxUFLJLXhZsSJqq/9tSiVfnR
qne9g8OcslhRJ3wnyjpDINsg+wlizEuFz9NugRD4KksDjP6rBEGt7bDrQ4yLm79npEnLkJtyaXol
rI5tDUbQYks6Er5UBN3KzoO17cAgGJSLE5JKiVQnDpiLFFW9jOzpuo1yk6TsdD0oTJmp/NjMKgIo
QEl0dAtWZtuG7PRUDx8LqiigEeNEdc5CEJArQGWDrXP42dkxya6ur8oXIXmbfeshuexfsAlfMriu
HCzEWGu6zqOxm7G/4h3rHqSn8trq0qdWY9zUQBe11beo0M6ukW1a/M9hz0CWBPKpu0MOQIzV9KS3
0TXfihZHa8YxJgaxdsDqp2Q7D7QYLpRiCemjok0ph5CpcI1bAVaCCwEW8wFOFALdI7pwXS1GNnyE
4YRWcCl6rMRZ8oSzetV39qNjMsQcS1aNaf8gsQCtI0FitxI3vhX05yF096QaPJqj4TAkALdifFR5
y3K6Qf95EjwLHG3cFgUCH3VU4iV5a/eRoqwbU9nzWncKT5K8tZDMRnuCAVYoUfl+JG9VbV/bVrUe
E+1clCb8CNAVxrEbpyPbhoXKELtu4T4DpiQEdwMge5HADMynVVreu/pnRE4Pk2Dt6PTbDqz2OC46
ulXXwDdOJY+YzFSyg3DSe1X0tyCk+WhQtQ7cYENxk7fdpjWY9DHJEHX6kLQPaSDQG4gr4t8aEr/0
KL1zyIsnlhxe0HSHFIhdQHKJYy6wABLew25b//n5RsH60/nCTIAtu21bKutW76cBTTolDGBc2EdC
ofFiI2Mh4LGtvVfOmhQE6srHn7+g9vs92Y+vOJ943x2odZy5XTIHn+Wt+5mOLE6tkg0MuEUdqU7N
sXbroNrT2OQiGvBM4nODx7+4hvnU/LGI/fEa5r/Kd9dgG4aVOpXRk0A+Ogc91zbNUK2UgfhYzQzm
MGkdLrZcQCb2eZz8Bady1p3+wcuTSwWK1dXRM/z48p1pc4s1FDfEKW8n97WCcT2Cw+EkksV9oz8H
jQmgt1z25nUmXwYl8bngBeDx+Vj3Cz6mxHrU5TOyhdJSoSBcu+4lY1w9cSIPYGf+4u/1B58ZbBPL
I63BnNFic0H53d8LwskY1onoaTJDkgoRzdQupBfijktJ8jfFWSvMjWzrc4gTA9ldSqZJcPE6MS6/
Xco/u+/0qG7//833bQLT97P+41kvZcdvthz1F/o6/NkeHpxvQRz/aj7RHhuGipla1WxzHgbz+fy7
AdWZC/Nr0CUz0/1x/42A2dAdCkt4sfh8/s6s13J+f1MBj8OkpeEgn7vQnzgExP4QfJrZLfBVwXYJ
cH0Re+QuIyKVlkZSYONXOb5ksITutJxU4iKbc2cmO+jRLPLKeYELzh5voPfeVUgth9XIPVgV48JD
VGcSJBaDZQBQuIyB8KzacqcgkU+sl8n8sLo7CxcbuqWlxdcxdkFpUUeRHoqPMQZuRf7MMtfNXTuP
Zw3oMPIIgP7o1B58J4pZ8mfWOV1l5XQnp0GLcpJgKaLmMJjuq5LT6yKwt0R94+QGBPne7xzFN61k
pWvTvtVZhrbHMB+pYp4mIyD1DflY6gBS6uPlWCPtITEgLEcQS1TrwbjPQwchFYyEfDs0VbXCArAZ
bMIXaK9KktCjOLnL+blYPsrQeuq4dJfHIqyEdUFIeqSYiGwbkkBcJFYSRjjFnl6EG2uWWZfp2RUU
gCV+4AIdJocL9s/NSGZpAbSO+kc38pT1TLbtNJZuvbPUhcbSk22Xbj+2SGV6tWZTJZkTPycjL9GB
AZ8P28JMvlr+BHk60W6Vvu4YR9LCtrVFPdE92sVwk7qFP6HgaZ1rSdJFlqiYVj70wnwqWg5PtEnS
KtYpfJa5IEcjHrk6ez100EwMR434byIhdYUU89w59fIlY0jc03K5/JPq8JpFWCBwVxd6BnDMiIaz
yI3tRLfdc6BS48IFBRqF7ondNQ3Dh0OR1KR0TEr17uqPGqJQCRutN04lfhIvhu8UfEVKs3QMQopG
/arG7yVVwruy6tPptXUDPbcqYIlkEHs7ZW913htL+1VFRBWd4LFWdTSFxTWImEMSWde9HqwqL/wg
ymwdYqbuSI01hi8PsMqsW0fkiXArzygFZM2VGYd0SPyhD9kPVnvbYVc5V/NwYgw7eHb0hArhS5n9
YVm8owZeDIguaiozS7xqMeBOiFco+Hvuk4LM14vwhkPuQebpxl0x3iW088W4I2eLPDb3y6NYiWtS
LEOV+soEE6umHWV14btEAoDViHpNW2aqszbQ8CcUf7Ju7jL02QszGR6sQLuNe+K/SwsBo1DXAUtr
k5vbC5ITigewjeFRaQwIYPUqQrKfl8Z5RNzO2eJ3SPqRgq1kdY9k1Xemd3sEZYr8v8UGYLA29Nyz
x+1oNfqym90CVsL3mQQ9MCvTouTL4nBRQp8tQiUVEZYDdZbSuf0ehpm3USI8X8bsTyhnp8IU6Fct
U/NeRvdqjEg7ypViaSrNQURluR5tRGWyN9dG/Y7ThtKPYbHCGr1wiheZMMJP30rvRFAY1jmPHBNy
5AP3Ji6xfIN4sWPaBOPW7Z9EIiCfjJS75Z2aMY0PObwn7UNX/cJh4xkm1HsKNzeUMPY3NXsctyj5
Gx46GDuyeI7gyGlpcy6LzzgUT6KHRAm1xSjoixQizLlWZbq4jbkCM8xEJvHQEFs7uw5XwcQXNbpT
QudrJHKvDtSVMS+UHKj/naVd6+nLyL6pYLaxSDLHt7Ay20bw5nqzjHlkZ0EAtRYoMILr5Qznx36E
alrC6hmTEXd/nSydHKDNvN5iwq6tgJtpJ280tiXgqJTwLh1icWFlkFcurhCPfW/dkVJyB3fyq61Y
1s9yUyX6Qo6xd9PmYAQd6unR3mpxdRFWtQNd6y5SS1EXVuMtSgMedTS73aJ9YrBmQkvhZho7i+cY
rkEEG5eJuKqDAHKto1WSSCP2RWTdoj5cKMxJHDRCKOdHMZfX0bnIbryxWWY1E5RU20YYBKpo2orS
3DkjEOg8e6HnWudWvNHTYpfy8GgyJijKqzVcucMGimFjOiiOniO+3hEh2b0rF7EZ71SiPQ2NG8TO
FkOjPWhjsdZFxZkUgZKBGxSF5tIpp5VFS2w66mPBuqZJW7aHGvcHWE3DeBQFXCk1eQ+a8iJchyFm
2G5CS9kOJXqE3DjWDd4LhP8VYt8UmUBMKG+9d4eI1CFjD+mGqA/ocsZdnVhHzJzM59KZ9BOcVST6
uZveDmmzTtxxbw7q2VG6VTkYh8GlGx1AYbZi0c3NqnxUcq64/0rIujMUCyxaRwoIT5WepzzKiuQp
w+HgudOOtzxYnOORWLn2gwkS23a5USQ/Eu89dVznXomaNiT/OXtK1WyZOeD5HHVThcayrlz0uNf5
kO667jFB/lIV4gYFHHJ58hGjGtIrm8rcwPZ37YzJUUcvhgRiZmT5U43FRkCUh8mGiUGLkmu3EsjJ
b2TXYo5x2G6CjaRdpHtd5YL2ohVAUHFmZJyaXnOVKeFRdt1OGSBshpgsOvCeSdqfezJ+zJhokWgX
YTMAdfzPL10R/P5Z6fq//12Hrfz9yuTbj/22MkE5COyHmnVejPxLnTBLFhioagYnDLQfusB/V6wU
s9w1iDmx2c2WuN/ccrM6gcUrha76Teap/52K1ZslED/1YRaHjYbIFHOezvLmx7bGwTZbZ0rVsUsl
9rQG42jjlG5EfwhT0Ax6nzF0sDklCH/yBFTVk8IAs3VIuLWRxpjJjYNgSi2NldJKX0NI5SCoahBW
RRVSsWibIrcSs+4K0feH1eQXpSJjtLkfyweFEqhFrIWth/+UakSTKYi2APpxuTdGDsIGjXOLCPSh
H+RJRQKWIwUrS9CPaKp1JGJ6+zIPgy2EYwCAVy13koqgDPX6FdgeEu6/+oSBDDNxkzMjnrRliyJN
52lKFtP9XPDWKNa6ciC89mPOynCq6xhVW2aZi869StG6EeGFRFHsZRWceiW7qZDFZcjjcmRyNnK5
srRvy8m56p2jhfSrQgg6ZhnbcvTkAoptw5Z3RHhnTyZVKKb3pIxJLSD6LOsIUjNZsc+qPTuTB1H3
NXiXguD5lEOyWdXBS0EYght7m0EZeY7NCu2AICfX4nae+va5D6uX3Iwuehl9EPC6bYg/ksgevEBs
NLM/mN5nmzAbrJtV6BI4NNTLPn2P83YLIthP5xmEHZ3iMF6nJF6VQXUQ7bhXmuagjxlxJIH74ig2
PgzCx4oYffeUjjchzURNHhQO4xuHUHCqoIoJb42KEaFdQkJm/9hM6B2iZa9/GDh4TKY3H7q9N4hc
V7F+hDGLlpe42Mzlpka8UeZskgIdAVljiE1gEfXPHSMrez/lV0Owa8jHcnw7uhvFJch8xt5DA8iJ
PCDrPY5vWuOrkG+tPIsx54DnqEzPGKPBgxYLGy7+wxRF9+HwWQU3I4nxaVQv6hCetHE/huqx0uWH
od0Dfu2hxJOT3GqcNMXRbdoNzgZZgwZBpMg6XUn6yCe84MTawM6PWSj44AQV2nBrFn7rLvnwaw5H
0RwQFCMV20j0qsSqQjC40QUOFLS5OJxaN/VDDch+dY6ZZiSkMAtcpqHnwTYtlzrGsxG5sREsiZwe
DHU+E+A3o6WYkBYrjkLsOtJ8qRt+YTeZ3wb7AGzC4AYrd3h0m6Ndw2KO9/Cm9gyVfOVRKI0/KMOt
VuprI7RXiVwVasUZt4gdRtVl8qBH75GKm+mgO4jfZrVzDvZqLdJtNce8Z++dekcKLjPN92I0Vggo
SsbEDEVWyWwsw/ND4DBmrHt6ORQ63Z20n4m2oT0c3E3JX1O7wW2YU/KR4ABmZdk1/bLEVs6kEIFL
+R4Z99W0d0xCs5zoRqs5dquUnDdHO3sWw25IF8ycLy6Khmi8ksNaMz8jDVEHIcDKJZFrJb6hPBst
1Bct/soHg/MrrQu0DCZpsBajTMwIKjxeba04N7pynccHmIER7SdkXNfMfV2hagD5Q5lfhagknGAn
dVyltlOMvhFN1yWQobF6H9la5MnahJvVopgir9pPG77YiK03nbaauCEyIuNyaW3ZWiygMlD209PK
BYxFwrrqbUuQj8GdEjW00irjYnOfgCoX31Zoy9xVlgSVsZqRoIPhRg3ipLSnoVuPmJCz/lUAg1dQ
UyM8u4K5tSxF8Ba19a3qDjCwDVw9PWW8o39ZPSwy46jDheAEwDXWbWVKPYmHSkTbXiDVbJ9ITkii
1w7aQJrXS5497F5D+1Crr4KIEsPexoSY9WtNf2esEWhrHQNvrKzj/pS856yA0lPk4kzdlmIXpVRl
R1OhxrgtyJXTN/l4IIMEF2qhblvtvqxn9wyKGcBcK2gJqVibaKO1fa5dRLwWcJkFTWCzAQgirN2I
5xi6ZnYjikte75TgMytfZfjkJicr3ZvGplUOrowWY/8a5F+TM7J5n65Zyl8LS15AuyEbYSnKZNft
u63thocqRp+SmsQLJys3c0hfUSpu2vEsKnGMpXEwcLdq2bi35XZQSHThBGS2AQlhN0LUgrk6QlJJ
UVNXCg/PV5vxrJ5bZD02pIldN6CyGO3yVZrKhYApJRT9ljxuOgLev4EK3hvCU8v/UZMpkdn2syXh
rtP+DfOw3BB3CXSqMa32uZF81UF4bcls1xYk6ATmhRw7hEYfU4SrJwA6DFJfaV+5uQFxdqdK0W86
aayk85AWK4Nve0sY+xgAZsoIeJZGBKF1tulae6F1hyEwlkOFBcxLVEanKMfJW2QNcSxYepYqz5AR
5lYHe0uqE5bImKANvtz6cKOiQMK4QKDQTBSlnNyz+Nl6M7srBeKVg1CnFl1V9n2XE5KCznikJ7E0
TIIoFPSi4rElKeyfPXIvjMGGjFcHu8yec5TMbevVKx2ETTbFW4MzIsizc1ZgTc+sowJL38Z31dDw
qpT+hlpe0jq8DvvaRzfmk+qC0zN4nDCimrMNe2rkVTgbs7PZom3g1fYaxjp1vDHSBrh6xLcMMVVw
igaVRYZuMRQY3ibAzCYecMym1yGSBhHmD6YREjp4AQzwyBl5o84W8hAveeGhmnTFOlGTDcS5bdMg
7EyM+5QaAjbIlvz111iUyxqLeohVvcrkpbDqVTHk10XJHpYTHucBjw+Gy9Org+G9dZtdoWnc0vkF
HsZymJ3xLs8aFat8aWubsIOYCOu+xIi7sGZXvY29HpDWfY/dnlzJ+1i+BJjww+owMkUv+EZg0Gdf
BOZlWCnyYBQfJib+CmNCj6nfmcOXMPn3sn8cZte/Ofv/DXvk0R/hMORLPf/rNKMCJN91tFvI82Y1
IPWVWhmLQewmAVBvzLMtLs4H2cPpTnRYx6aJz9lb2CwtSwb+JqsdbhD2QRAMvJQZQs+pGLvavmBq
4jLeLMvoVMQSwOqXC84umqcshFRSwmm3BuMXUK+o+xjISA5FnVkIEZU8jJjYoItbSnmjqDlnarOD
nmQu9JQ4yoRhj4VkXzD8IWeWCddO9eh7xzudAVHGoMhjYBT2F2gPPDZ7ev92F46oC9L+tUMnoDFO
CQwL2Ue4C3jWd+mXYUdXtRRPtQrUOB22zDFJZq/2PUOshGGWZKiVfZtuQUxW0npHBCAdIBkE+vDV
Mg5jr04jK9YlY7KeFBoQzdcV47OYMZoCS7YWx3KerjWYm5okeCdn5kA0I8nq1cbi6lG2YuOvPmvG
dMbo+hljO4TlVFCMmXu6WWeHAHrRjSegHwuVkZ+oblFA9mrzPrBAmfWc7fDhuux02f+GHVkRTA4D
F04mY1u09zTlE9b6eE5gVYnCREE8Dx8dppAd00iBVb6TLzozSo1/CphZRgX+2ln1yCwzZKZp92fL
A53JpLOm3LeZfAapcdSYhE7iI2UuSp1G2X3ddc6yVHLfzrubFM0js1QYV1viBo54IPyCuUbDzDVQ
wq+JcI/lmOIJYypbe0+Oyg3ErFaAiNHsR2S72pIw+z08IjwF+ovGQl6bh72FdQywSw3MgI0i2zRh
5+cj5PtJWchKxasdnxuIHm0YbNqWSoKQgZLZclCVzTJm2twTjYrNau3yHW+ZRtdMpSP52CXdEvXZ
Puxav2Bu3TG/7pljT8ihhmnhAGcaKEyo8NclAQP/5JYaRtc3uC6553/WVO+SV9koi3reCn3fWv/w
4/+S/2OEJHrdsInncSC+0yv/2mC7v9AouygOaWvNuftmB/nvBlt3Zv8kmDbH/nklhPUIvpvuoAvD
E/n35P9zgtFPDTa6R+wHNuopLvAbAem7vaEDOCHS647KPS23Ve28uDbGJccSynaUJBiUwuk35GoR
SGJCvRSh6XtkTBwHxFgcxpee/Cjh2OR21OTD6FVHPgmTt3jYWpP+GQvr2FW22Dd9DWOm7teRJB42
GpNT6jAVTEY4XRim8cekaU/qQtcsklib/F6pwWcZJOuCfFzW5PB47PzLJqQ3NH1XhiiVq0nC71JZ
hAw5LEasd1VO3Gkfmri4tTT0naDe65ShS1FyhLuBg2aKHvXMNguSBG6NbZdq7/TuBD4XlolfCOWH
1SqkuExphdGsKYG10ge1TfAaVRGGHNGtDZVZt2Lkl1LvrjKj+tTiPED6na0iuJC5RbRNCIDjnPch
e/GkXBXtdCKXa03r9K7Itl8IEsQWPdAPKfJnpcIr18HaiJ27xJ6e2jjxWSG5i6jWaXBoBYdY5c2C
1mJMcR6mgJqdOAdDKdfVaCMfBy1rWQ7IOm2bAKSlSMimRYumuI7+j7wz2W4cS7fzu3iOuwActF62
ByTBvpEoiWomWKGQhP6gb5/Mc7+YP0TedEZGZWWtOy2PKquiIimRIHD+/e/9bYFNqJUvcrYbq7Px
uJ0tyBIvsoonOZm9ydxBm9msXEk12zVdCuG9/KYklYAzxO1rSmYZBbNzYlfG0sL/zP1iHUTFScEX
7Qh8TWlAysiaTdNKiX3amo3UVuunHDcFicfZZj3Ohuux0EiXziZsbbZju7MxmzrQEE3f9Hw/PQgC
IQKVvcLLbXcGWY6yuqPg4FuG2zudbd9d0l+TiXY62efy7Mzm8Gy2iY+zYbzCOR7NFvJI6oduNpXn
ik6R72w078eWuBzWc2s2oauzHd1XYJzgTwc2aK+02bLezOb1iOy+hpu9DrJDaCi3dra5q/jdtZHg
2JinZ2oJx0WVYYpnM0DYvY9RVZCXux/WeQV/5g83faCUT8OEXaJX/J0MNWDsBOBADcIQUI5dV64G
w35rqexB979pMwfOokEBIDT6RLe256QhJmc2W8ZGaFhNeS68mNRI0Tfy2dDhE/HGOrp2iBSqgKdg
ldP8NJoY+6Zul6kC1bR8ilvtMw7oogoVMEPsI7vsgROH9jW68RxNGYm7ZKB3/ZFXy6ZpZ2lc3bQn
KY82/vp9BXQFMFTPOR3aGaU2IUH81p1ORjVWPLO776kl5t5kAB3Y8GpVnuI63bJ5ggcl1ia90Xru
vunstr0mJqrSpa+yEfDqWNJthglTibD48UuIIPDplx18J41kJ8zjjC+vMz4h69EMEseb0I0Cqp+B
MpXD+Aku4r2I3Ts3U5xviRLAvElIQgSWWZ+o8DSw+tXmrqSxdzGE/kei3tmwYOLRfGnU4lYMGZ+0
pCgws77SKCf/UW861te9QXwhiLAQW16ZsBpKsbKZ/SqR5cp3qn0y1wzRq2w41XNe4YBrY9AXKX23
9QK7/wXKLBZUZcMKyKOwjxNqspaZdaq1Dt4xTkOL7vb2oaxxaEiMswO5yEKoOysd953GKrLFWtxa
q5F1tmqJpaKUWwMbdz1VZx9fXCUMz3fYz9TT1qWSZeFgEIti+76cm105HbnSPsdZug2hVuyY6eDX
+OXc8QNOz26N96ZvPaZJ4+JP+Xa07Y+sTIpzoWPTHBWClakCh6WN6CoUjfHg6iR6TeJJ93reXVvf
2jpDcXTb7/SyIApA/s1V0ll0CjK0PXW+c44aGiEm/zHL2PNKba8IBJih2FhVSSR2XEdGDdMF/d/M
tv9/nDT+Vr6/RjJI/s//fuc/lIck/qzkX583+Jf8dt5wiBtiMEG7R7nXcHrgXPr9vIE3iJMIfYEg
6BybE85Pxw2ihDhPOAmgtpucROq8bUJgA0QgKBuYW4boCOBf+F/S8+fVxC+nDdWAzYernTSkTfjx
z3I+7iXpB7GFYjXCzFf87dg6FEX5T9zUnwqFtWts8b1wKFcFnICm4AeeS8Drp8Pa3V8QE/hVf/0x
fvQvYkqlURsmxZ9/DLNn3Vlm9OGFlo8RolUnuCBBtrPU6SQNQ27qiF2yPozNfQ6+AY/BVtgjRtEq
3vrG+InodgWRcMvqMrxvguTCxi3jhqdtCbY/5hzQV3ZcfhBbKkBBUqBVyclYxQOWS+H4Ozuyjn7T
cihXn8ah+WYUove0KLtNlcUZo3VGyvNorFObx8IfwnUcDMrS0P2jMLS7eVwuDG01hNONKBeWs9DL
xvKQF/27btOThzEhpP8HuKgLfX1b0wMCdsts7JtpGNxS/v695P/xD2/mTNNwDMyJqqWx1fvzm5k3
Sat2SNb48vCLI+x9sh2exeLOG9Q+n8dRoFYwFKQs1zw/Vp0mVimYWLuc1vxhssAKBJPH8esVOR3c
xQMYxKnHsNzNbiKROtiLZF8sg7z4htuVqcnulK3U2Rxz7IzomIQR9KMQRcNH3U6SVLf9FHQw6FtF
wDFoUCQc+pwmi6UGilA6sELP+uKR8uDoMHS+z9vX8WNKe8Nd+y0exDbT/K+mmFmJIYtpq/tUdKwh
mh7dalyvB0ftXsyqYMeCi1+3zDc9CLtLrJc6IVjFeQgUYt+LqncVNPZi2AYpSIxlUCvmVkREQlGJ
HB7HQ0KOw6GtYGl33T0x2XsQjcXRZLQ/9rScLR2Vw1pOwhgtFRxhZ13qbsDa5L93OLAXWUaCB8R7
sCvF7Kip4AxV/c5Oaab15+1wkDuvaZXle2h9lG1PfrTq6LD81pXBcGXZ/FGr9rLpu9dyCq8TJeDL
quiqq1mgExZaLzyVw+F65HNDHDI8Sy+pBjM1f2G08Qs4V+TeIth3sT++YEgOdpphsgq2+3ibVM1L
6bhXtSFTO3AKQMsXGBVyG1GLLO+drk4DUL/hqbdxfSuZf8mafuXg69IDk7ohQrTSf9M4f2tD+TkN
9meNm30BDgghWjTDoXCwbEez7KMgi/gZKpoWleQv2oeW6uIFhw5SECBc15xJnsrcuQsUd81TaZtZ
vHdxKnfwn7sLvjhsxPJbLPxjlwAca4fxlkfs2Cm2v3ZVSzBXsFikYMjRFZfXzB/Mtog81eiPEuvJ
oWvnXYXuYCXRzcsQDe2iFN29mcqIointPW46E2tJF+1C3ClM7FQqu5bKzqOnEkmm4rXp6n1MhYEg
LlU73V1rSp7csxJErWrRfsF/AMVbIsO3ujfE5QUQiInoWT35ofVe9Zxc7SYjeSD1Ymlq+mlwYmNd
U3pV1dUlMmmUigflLKOqXBQV6dLKobrNB10c9SPGPrN9A/kVXjXboloypv7ECOWdouC+4pQ7bTJM
snfOkAW0HFYO1X4MIu6Zi8rk44HOEKE5Lou8vWsEsECHJaOvk9QABG0G7AuxMfn9t1Sp5KatJaGz
HAKJJR6HUDsVCfqaVthbhKbjlCkJTmeK/bq2JiVQUUSVDuNDget1IQRVJ0kKL0WFHqdjrcJ2uGTr
FZBHwQde18FtEGO4qbXRc7pgJeIAE147PdJC5axCxgfoDfXRatUXbaAyeinUAJWyw3PvB7cOfF4x
ROvSsE95dgfSh2OU3Bk2SQgXvLVrAsbBf2E5yyhQVi7zX1qgKpGSHZVNOQAYL5KBNqyChoeELI6s
UaGakDiHrIonS3Tv7FZQN92TwYJJixPEMKNE+51mLtpU8a4ZA9qVVX9ME0e0pnjsRYJXqUpepyrz
V5rpVgud2wSiUFgxKo93roneT8XGW2/bMLt0bWfR/uL3lMS5xmtjmTt3cp5xgPG5q3SijOFaTyTd
iIzRDQ0PfrU3SKKYk7Uv49TLGuJGbGpfqsK8ipr7TmoL2ItlTPzEuaUEC6rGvsBG/QiDdl138Yuf
IVS17KjTFBgopDO7jA4RRb/0lqnwYJXxNlf3yqSeO9BEeCtLHkM5eGRPt2V57fSgXfgqTedJmB+Q
Bc5WqG9I7rFDLxHFZY8x1CH4sQx9Ys/DZN+7bmyde2k9MTV7dTZ4rdUHHMApEPSZUhSAfatGr9bg
mXYj0hcHm+exo4JB0ZkBaZw6WJMJAyn+cn3fX/kJdZSZcqDP47GwbbRGGaFfQHikhmNZzXUUvW2A
ArXKmKrc/F102slCwu9St91lKQGvuHqtXOuVAuJzZDSJl+QhaqMl7uqQiEODkyBtj1MhNZBI1luT
dWeNQ/OEcpFKjtEBEwzY8LXVQuwzypyVY6Ackix+dON2CQD0zomdfTBZcEuU+Gm0KfYY8xCoVN0S
6a+7pzQP2mVQ2YecfFE/kdppYnawCeDOj1SRt9HCkShEeSA/fkc0n8oPCra6ISiWSsPeRInMx8EM
30kzAc01SMNk9nBfF2EDN49x2SWbgcUv3qhdqR8wmmXHMNP3qU4i28pOUQIWME9NVFsBSyeuFHBF
+GdbVPRenU1ooT39lr3793aaW/ho/rnTfPv58cnS5ZPIxm+okd3H//xv/5mNnv/m/3PsaODaOJGb
Jie5n0LOLn3g5ERQMU2oVrb6k2kHZw7ne7RIcgJzMdefTDuWxZ9Ah9XBh81K5P/6H9+H/x585v95
mq5/+e8/88hwkv/jiZCfDYcQuC8CFNYvx2urkxo5Zy5HYc7ub7e+m8Ia16lv3EwfFwfPQrfrYCHo
H/rIdiqtMOBqBdM4O/ePkqoHepk41lj5dsj7j1Ax+lVR55Pn9vZGEx1s3q4wlghQe47H57BEW7Sz
9kUXGLe1Gqc4tIKl6lDi5YSsWNNJgv+YlXWZEt3vHyHjJEa6U4f4yWkfpZ1hQp9Q2kr9QqFk4FFI
yh2/YdPClq5vDzHnHYk0KdPPNoXVmRi46ViYN19lCQ6yxQVcabuoUOmk4ChRZZvYtTd2ad/X/PKE
U7NFT+ow15P7Fi8AwioxDfuQ2uazbb0TuNqgin02Ybjl3t6vtDS+8s5yxlRYtsRffvPlzzbIBuzE
AF7WaZ13IZo9XOt1HLmvND4SJ1QHlsgFilhdD9+zpty5qrENm+K1ENNeiOKkp9OZU8QDMeaNZeXf
tRhGBOHDCsMt9GANCHNevY/cwRx7iiGGmDrR8eDSKWCPxxxHoErReryw7bWlGGugmYdGuhRP0/LA
dz5AOYjH9GGUSFUDFdPmS4ipqRE3nUOuYeTokYFXx+NxJG3mGso5h4+bWuhLSaR6Njb7MNU2kh12
Olk7n6ep05PoDDBM2PmJoz12jKXOCdXMw/1gfrNd+uDRXhgeKrtfWlF4rzvFJXfhPfTRQ97rO63A
whSYH1ai4Z1mEpt92MBn5LOWN+fWxf/Z0sYZQ612AEXBsGn4gSk+tOO1BBfuaMqOR6gFKASTV4ik
QU0t/F/WiebFbFsvp9lkGgqukpfAhWZrZgdzDvjJFxFri9IOcpb7Fc7emfHmbAybVR1zh+rrmygf
T447rfKIwtMeu1QXnglvnlqMA+qceK3flOLOoozNlp4IL7P/GGPHoyKUM8yVsHBWnUxGhGSbnIYc
9iPJaz8wd3p2tYbXNBwZMIc7Gw22wTGSx+8aBx4pD3obf4OGsNDke8XhzKhg8mFmSrRwBYVl6US4
i2q8VZoCNm1YDfhttKldGH5w6PwzYJONq2qeHvQvFNXh37Y3o3W2Yo2ROMUo0lPtNOwIquHBcjGG
U3xeysVstW3i18R817HMmXUIPO5pTNH0Ubyqoj+oTgXJ95LE09ltbx0VvMDDzjirZ2oJky/GJr6R
wioOGoJrbnz3kcwUtl6KOx1lgB2ETK3hylPWqMDt9ENM+MnpHjpFX7YUS6H3iathPM4FepllLs24
Y12uLSbt3fD9TUmZixPlXhrcOVGzmglbNFDdguElLC5pfCExujcyuq+7YdEUzhNa/8bGwp3KDeOG
EX2vqnWj0ymFDy4UyUqrUZf5Ek4ZwC2LGt7moZlOmRZu8+Je8vG6YpcQ/piUbT7qW+wJBTiYpF7Z
GeKq0ZxKJ1w7PlgmvtGmts2Vtxo7fjWw5I+2vvsoh0tPwrPuLihpKQRcwzoyJwHKxitLqToCEFBK
1ilR4w0R4ABZ2axILYrcnHUdPjaFSbpRA33E0NBHTw3UmMgiR57R4+fb4StGyWuN2GHaERoMH20U
xHcsRx9cJ/N0s/RwFq4TMzjzWHlRBMOt0h4ZFD1ppxSfpyuM8nr2BHLJi/1gI3psJOoxgIgUEL4N
Y1aqczyasrf2vVUsjGqXxFSYCtaJQn4B3weltQvNYED2iZ4n74a7c2DBVQEeGmefuB9DEG9L8p49
TAYNQTWXF8VPPvus9jr7Te3fOARTbekBsjnNzahiCHBUiJtq+Jg7CT1FIWFs5xCzt7HAe6q+eiVM
cZUsdYD0XyYtvZZ5veX8eTMaGu7yvcKXwcq6+2bIvYE5th3T4zhML4PN4cjVl8WPnVENFipQw1uK
drDVW0zhYZlvm3nHRNpwacfTLUmSLYgh8gN49zI1OUY6hILWPeJFrG283jioGbM901bPgTZ8NLq2
YQ+EqkZtHJSc7kvFgNYIMNewBIfZcjcQHrCBJLObI7dfIZ+Y8illAIAVsDSrSw4vyrVpuh2dDVsT
euwm/QwK6nVA2qrEiYP1OgeTW5rJK2h+dtLByQGcnsCzmfzprp64k1Av3nJitjgNJ+zIcPlQ70TF
UekAdpyWbv5QDPVWsVeq7z70uOyZ8IOlpdDV3gEcYmeAcUp0z73sD2kwI6dBa8BAzHT7ZDT4CpX8
oQ2MFz0ZNkNfrdk1bCnhOQaY0VoDEj/3+2zMQYVStGiVi44MUQDBuzAuRhdfc4vbu/vhNC/UxO9i
LC7wo496b5xFnFxx5zwU0n4eWsHoCFBb5Vk14wpNqM8k2QB2MafUNP006n6M4/UEgN6v841qNuvA
Lreu66NMzXsEe6/2lAAZYlFHwdJW/aNTih78vbJXyOpURrRT0BhUXXpBhTpOvRWLxsXEDiEqd+X0
DJp+lcm3jjFOly9pLq+hEPRche8hc1IlZmyhl1mrVNnAs1Kte5u+goj8Sd5V6yTQMVc5FK4bxmmk
27cxMavoawWV3ZXByofVCiHT8MbmK3GoDnXECqqpFm8CfMyVeXOjDRmfzHgpeGewRdUK+hzVcwKN
y01Z8NGyq4/freECx4z+7iMEpGOAaDtlcI0wSSXcTaIm2Vljv8n7/N0W06rELDjhSNWa+K2Qmcet
pdzKsmfhasLBKL/o53obKarE3vSlte0OXMJe1eND5GYexueZ0HxoUuW+ianp8838sxN49Krw6EOs
NJpmn2BmTIN21xk10+vgEUuAOYlBr66+deCiFY5QpaWyXVsJaGaWSYqRj9Dgaxjg7tAk2o3zXhrF
ug/cveMXa5CxC0MtP530E9a/X/HZclQF4XXqzPoDqsweYXZFupbHR/oUQ5oyid4ogf+hcc+uR2Pn
Ny8pMIICR5tzboNhWQ3V2le+1bgq9dlhyjZWISXZS32Xq/R02/eju8UgNg9Iyzbi8DnwLApD91Sl
Gk83wlAqREhNyffgGtdQWl/73n+vRAYR4ntgMraNNQsvoR6TNKXPtEVcHfv40INij0c8s5ExHAfl
QwVeTBnH1Zp7IPoAX1HsA+QxSHjlRvcZa8i0AxDssYzWvZo+D2627VkSm5wI1PY5oE1qhkDY9rFm
4zwA+bA17Td/yJ+mh5+nBfMfhwXMBywYhO6QnDXwM/wpuGwFcUyqWwFqKTGiTO5s5lW0feFbB0SW
c6zZF8XcTSWP4lddv6R0jHCBD7b2ktAJkE7cXeKQK0tbW/qtZLrPeXKkGHWG6REj6Dbw609CDPiI
WZjnXOLJuO/bvVI7hyF3PFGmyzIZwNZS9pWke/hnBEIJ3FX2SQzdJuW0S3PdUquosRC7TGqenV4T
fdpnY7aReLfm9h4WpemqZvMvebSpDckua/DqxP73R3oBB2Ih8M8H3lNe/RXS67e/9vtKi89HVV0T
d+Nv9K4/VlomPhiYCKxCNU0VJvGRP3ZaPMt09FvE9x+xlt83WtZ/MOyajsUaDAMOMZb/yrD7Ay70
B6dgbjpk+UE82wK2Z+n6r7l7h69txU+ICJM+1M5RoXwzUiWtXm++eMmSxzJdI7D+iy/Nj9jL373q
7Or5ybVjWJPbUhNHSg2qtoxrKC1U/nXbycXyl3tdd5PNS0x6ZG51quqtwwGXfB0ocI8olVPzEHmg
rOOnD+4v1mrWn+PlP94LNAQUCZ2pn7j6L3N/m4yZTacZA6oRswQGjajV5ms6WCiBWfPldoWnxM5u
IhGQ0nICh/DQyek2Fji4J8Pr4Ri1EWiXmLBlS7ym/aQbctmpb11Pw89uok+ywYaofjaE+lIcESSi
V2J8hdmN+v6aFbNEeQEn2kPNRajK3bUV9asJRTlUH2seJSqtCNPnWJHxHBCOOeQ7+F963eEQ/jn4
HIlKr+m8KmRTT7tMUZEDpY1LW9eEBiq/OMaO9/dv2i/81R9vGoM4K1mDixUKwC/3v65IR9s3+XCC
/lvZXEMbXdJOvYDsW4eXXdRfmuJ1BAFxVf6Ll+bb8dMa9NeXdtVfyFVa3hetY83XBRiZTpQsGmlA
irjZ4gXhMwi+43DGRZ3hwOja9F+8PBiNv3x9iyp5zRUagJM/X8VlU430WPP6Q6N9j6YwWbU5A2eW
uxdVzxZqXTyXGTMkHU6QH5uvdsjfs0h5Iy587FKJnQWIkG/ED6nxkMuN8ItVQE5edK9xv1GakrKu
YTU14LZ9e9iIohfIB8qTyKgoCduVoQgUBn0VBtO9G9wxKF312j36E6nHei5Z0pd1mOHUqj5LO9uL
KD9ihWdNNubxa1ndNP1T2ntDpzUGdcFXX8PpucHzZibHkRIyNATVGx0bo+qwTwmnKUPC9at91DZQ
U3rQtn5TPUCEgCagFxtR39OS6w1Z4ZnkEzoJPEolnmPgagl7iNxC7HU/2pAJ3uv5pzN1GFUSFN8G
X9iBUiO6GR9opzLjAyhZ0gtvqZgOLcUe9dAuG7QQTvBqNLuE1j5yTcK6sJT3aXnCgbMK4BLYtnWX
ZtxLSIELRlPNqhdyYLFVda/zP2dhuFEmQdH3tElM/M/VTk1eiuR7jf3HmWjfscKXjti3DkonSQhz
zNVrk5coH3XGjckN1yzQcebCXfDbfed+K9znhuHC7PZ+l8yZC3rOVqbxZuqLsr25yoXpBOouifms
9dDTfeeSle9hB/+o2kQTaNS2B3/A1TGanHLa9QSmqRL7CAGMqJo57YIYKy3xrdnOF6ywLY5AtDuK
lnSs96zBUtldc0SUEfN1neF1Zj86wk6lMWtNTRHCR7o1a/Vd5LQVJM+6VoNjZQfCNI08aKaGxxHp
MEgoi3kUvfRFcq/k2korQhK41caIi73roFd0VeWFRoW7zFppIRs8Qz4OiXYSbrKZKGtzK3dNjiKq
PuKp2FS9Di321TXdjR/u2LIuok5b94SNE9Y7bAxtIletICSSbxPD2kZzVgUqqZN90Zywr9O5cDt7
iHAsdjShx/FDy/s1PANJagvg5d0uKMLnzGivuVjpcwwJp/LchdTlnBHFFZvosiwUqOz7sT8Iit9j
Et04HqtxCYdxBTgmSs+xxZtdfAwMsHJ6LmTjaeQHK7yMATCGEVSI2VyV5D0goQLiiZhf06kbNQbQ
yr6h4hLwBUHtiU5VhokYwK1w76LkG4ZYAL1gqHEsGS6axcQihcY/QAUtsb1KiQ5Aue5DBIuC5a/T
XYXlb5wo5U7fQBv8jqS3zJ32U/XPdRKdu8x8an33+yD6nQl2KxXDOpzb2Bnc8pIMk2mRoE7Jw4w8
E1FzNwUOCs1QXwduKay8m01KSkrll5uSE8ZKeEhXqiS8onH308DgU0hzJdiA6+TBQI692JG+wW65
suG2TxYhqz6gNwNRyNXvdFZpy8GqrkZC0htigrQqKI9k2mT2KgBs6bL3xuRgzu9h5/D34m1YoqVH
+pcm59sRj1GKWTemSNaavPkFj/xzP26K7hj5J7sjf3Aj6bBqkltkkFAx3C2GUCy9Yq3iaFMmvpFJ
tmWpe6IqfRvqKDfxDcfXjJ4rIipLka3QN7ntuitHc6+5zB6CCFeiVq5khA5t6/GeYfeRmkvEFmUX
msZdN00LMN94H53nPNMfGjveV40Zr+wxe2O5/tiOajf39DBhNPjgI25Bc5vdaHLztXvi/36w0ivk
hyH3Z5/xXkaJuzDi5IAKTMB+OgWWexMFn1XYyLXTEFmnZyzGaKcRHRm0bFZH2BiQ/BKs1QYyfgup
K49OrlOhaAGUhpuG00PR+7XJPF/0DVXABUkUPKy9TW3RpL+bTHKBXj3S5LdLq3OvPTrTfLi4tsaV
hccymrd2aVF7bnm1nO5JTMFdHPd3YQQDMEo9AWphauRKCIwRVBrG3A5zrg7a6Q8VqUrm1tE4qcrF
6XJ6FhEE0uY4WsPC5Vlf0PqhWApelPRhAvBScTcrM5dzynfb3RnBa8GzEmvlEhfVJjOaO7+dFhVt
1gTCbHJHWItlUxx0SCSlsUm7kkpBujJcbEnEBlLKrkQwF0VBtSu4VLSwuBmpe1ZjeWdj0pkDdo5G
nugT8PyObaE/XwS6vreRxgekyZJuqqRXd9T7vY6Z0Bd6EX9GoXwZJ4FFVUHCPEwd4TnGrb6VF4Hf
LwcDZJo+fb7pyS2xKjPXtWO8phrnHOdogehubeaeWVispRU8hqLYR1a6LujOVfyOgg25cqby1SSv
7A763g8wsXhj9F36zxU8wLYcT20o3uUUMHRTYWy551ji1C0pRhPJtKxMuHzKp9XR7JFio8i/8788
9BrOFUtvN5R1ngwrPKhNwwAZEwy5VZYK6Ii6y+I1oKvEMZVlopEUAlXkl0hdA4mmaSkVbTVqxrlF
ZgaB8YgH9TgFjJ6ZO66qFEZEhIUgaZdpQ0TGVygGlHAa4p2ZMn6P4YE2CJ6FxrEf9KPeEHZ26nt7
eorY6y7w8tAFWbJgrhIq1XxanJ3e6364hSZrY9ArN5b3ufvZmc9mexNzTWE0YmtpFgMIsjbjnpFR
Tqax8VDYmuTmCZ8BRyMnvGUDpPiIfY6KLxYBbN1SYKco2tnOxTJmUgg4Euv65OWMwLrqUlXJEaV0
rwaiRKp9VmQBS0V4Dap5n9gbo+iXSl1uHOct1PSjjRNWzR9GtKAkey+5mmn90txNb5x8CNoFx3YC
Adx8ie9xMK/lsz37FYL2MXXcM3R7IrmQN+alRLCOEsvTdU+wthvbZzP4srvmm4g6z+78YwNLU7BG
awzlzgDbFJaSMs/Wc3jfhBvdFaV9KcnryX4P8r2PnysfAKlWHmPrQY5vGtElqambrmXxIwkZTxzA
NM8EnpHDUqEg4pJW6lqzsm3AWSlgCenXxanNrOVMgzTzpzruzoWLUMd+w4zJuGXRhursDdB7zu9P
+HtXDs/uknpJ7uSE8eQyGdJj6J7ZkHKh9HxSySExNiyQdLxsOQjiroLbw802HVF5lJ2JyklBU6YG
p9HQt8DCNrY+XLzEoYsbCyGyzyLuHwr9oA+HtlrBao1lz5oKfpL9Vvlv5XScyqfEuJVqwJctJ02n
LKijxoEl51t6dhV2uFUCfWW7ZDbCbhtMw1s0fvq9s43ZwUXRnYq1p3Wda8/g1gePZkr+Qb201t4F
zFCYb77lcEqjpT266L3pKf1dBLSDPs+pZdNbZ6u6vOo8i9X3uHiaeH6SFElcgLew3AnT89HSWpon
ZD3A/SXYu99cNffs5o2N6FJGL62eHapaJU9QEOC6c9jPpeUh9b8CWXLYpFfIIELHm/b389EvXOnf
56M/5pNfnI1uOUW663PP1eyCmN+4kRrmwZLOFaxD1Da/ozNsaAigAzSrEAWTdiGii492mZsPZjmi
L1/oufUwt7shJZxVurERAhWlJyiJEDjlR7UaCOrS9jedo5YmJ/c+jO6q4MFxkefcKwSOux+/1L+z
Z8IUDsjnfy4hPSRR9/kPfonf/tbvISzdhSMCFB77mkpRGhiR303RTDM2Qav5U7Y15u+fFSRa52Cf
4Ji2XR2fxR+uaOs/cFLQcid++xNM1r8YJP7OMKHp84z/i5yDXwP3BWKZjil5Jlz/JOd0ei4HqRJr
mcaBBwpXTBlt2cWtDZ2ZwHjjkdwxsPrEk0p7XVUHRbv5LXWX61T/0KaXEqsUaBwCCxCgy21OrXxE
NmLO9Uv1uWRXVbqcAqlmJTw8FwaxJfwyYTh17SvJP1rflpr+KLE2VsjScrbkmupi4LhFoUpt0JLI
mgNQ1tQSqiLsSXCxFJQoJ2d+n/sxnXhJa222xzy+9DyUVTc6Nmr6EaPAREKvVpHjPFjFOxP3ykw3
9SSX0pye9YK9j+vZCoyVsd8Lo9o4MQtpH9be0O/InyytkG1f0mrcfzka5xRW88KrUT80zvOUKJ/K
ENxzqs5JNON7dMV4yXTzKVHTYRNSokHJE9W5mm2/VmV9tuzkoTOCx3Seff1JdyAUB7dJMcOFZYJq
i19qQuQcn2yEISt7bVyyDqJbNy7OBqIq8GeOoTIspIr8BBvJqSGhEbbNeApWKr4zJyjf7bH3wqjd
s3qgHgbXm7+WtU+qxeFm1TjtG8a24F/cqdw5K/jLFWRouHsoEWL3zj/8IqWAFCTHN7f44JWUi8pG
cktE96YiRzMr7XuHPI7GGSN/qakAMdn22EClDDLUxlTsrJJFSHPoMh6idKs7eML03np065OTk1sv
V4b/IcutFdZ7g1ykOaG/4NZx4jui/TsR3Bm1i9kP42xbLZO4oeeMhQgWMrw6K4E6YEuAUqbp5QEU
6mZb1SjllHoaLndBMia7UUz9QTosXoLdUPmvIeYdpsjmOyXnj3aln03IkdRVbXW14nzybXCtdRmO
JrqDiNJNoyjvSl7sAwqEp7rnFtvGAH5YcboxcSWjhhuunmp8oAF0sUIkFzuDdpPTGFtSztOqvVy1
ClM4qftIPZC1O5mUkgUhWRjM+D22FNTfTRdUTyicJx8ySOgk0L455AMtrAk6OZde2xr1Z9aTrRvx
9OaPbfWddq993n2TKUsENuQi+pay025kv8ia90l9r9Ov1L4IB8eI/tJiLqT6ZpFwUBsRT20bv8Mo
rxan2DDJIOtQOSCiD6EAeu+CXeoD3krtpVnQyEpK2de+3OgxjDwJiW3qX/ox2CgptgGKyZNdVlub
if7vdJBz7mt2/i11hosWDSZji5x+VwjECaU8W+0rXbgas75mYHBQY3gUytZIdA7vwHvSlQj/L3ln
slw3kmXbX3lW44cwNI5uUBPevudlJ5ETGEmJ6Ft3tB/0vqHm+WNvIaKiSqlQSpZWsyyLWchIXOIC
7sfP2Xvt/K0lopuQVbgkX/36bU5yN/p5znKJYVloIr+NZlF9CC2zaTxqHeD0aviUajaetvTYWe0m
icbVEHgrB64I9siFlrN6adA3umuYtwusEMu87w4FZIXM2eNHT3CAYpXjIVqPSYvIcBL46pJt1YsH
Qw1LktMOXi23ZqRtokQc4W3X+DKJAcYf3Rj91o6BWmcYNCQng2RpM2cd7UOvJxdh8wdDHCNL9jyN
zcbpD0N8duU6bRDC8AHDOdGbbpyVxXf4xO5UOJznkVCIerc0UflwlLAKngNQHJynlnHufhLYQMAA
sN9DYKe4IuUbPGl5a5nPgnhGNWIVUzGTd3+4EVDRkR/fSZWsw4p1G8QWOlxneAObDVk1m/9ex92m
ob8gvX3d+GItXCTjIOHT4r5SJuZdf1NYl6p1d/nsVPA4hEHLKYxTE0Al9fRFSwdjbB50fGS2s3MD
2l3EcAHNuI397tns+zefzskwoAJPSR0fTHgvKPNT8RGb2kmLkQJQ+s2Jy07wbtCPiwzvdYzm40Rj
X8jo2/ea3DrVAHKnodnD4tIiDpoI84S+eKD0PoWJtjK79ox+R7O4VexBEWKcVqT3On0Pfa6kiVQe
K3HoJmONh3ZvhWo9+k+aFs4EDfhMSbPH3f9ii4BsoQLhqjz0XrVBc1Aa7TkGVUDtq27C+dDblOna
tMW2hJEPY3sTd8kt25bFR0IVHREQVVinUceHRxhV3Pli6ytYzrHWYq+bMCdmR1M2B2ZLCFvbZRx9
RpzHV5eggGhXhf9A24lcJtCZSHqK7EGjVLbCI566bZfc29hvkm1fwIzkO1nRELNW9vg1MkFngTPU
0q2s+5u23rnduRlvPWCyIvMOXfNkZvoyp1lQFQ+NDSjMRyluT0zUz52MdpaNYQlAaVd06TJNaeoi
56oJkE+kOhSFvjBIptc68iwJ1y4SCzwCHRP6hVMIGM0odyRar3xy0KtOf1KpvMt0GpkTCnn3rfGu
vUUkK5tiPtOw1AWftFJ4agwu0kTZXgL8KYFZZY5xbDMJ5LXMTgmsBFq3AfHbFpPU8TQm6iHO9N1Q
1YchSO7aLiW7isTPYp2kt07zGMl1wOxZHquB/kt8sFS0kIO39pPiZCT2A43xV5dc5gyJlObrp5h+
fMdzzwjfZ4mzd5Y04bPl6P88NPotZs9sC89ynWMeEEBK+nLTwbOfkFZ38QuDYuKs0AowFUDkpnIO
fAmoIPU0usa+HiKOR9JkQSBALFEechobK2v6LDmgaJxpcf5g3n23B7IdH3r2ud4nENh+DBSfKABB
BuDEmojJhu8VDeGrhFM3lAMOlyRly4ys5eyqyNABuejZRri0WJDeQpN1PVcPduR/WLbcTRXRvGbw
qMbhs1Lauohe4/xuykq6ofR9jFu/nJY5ccSd3q2mvCHZN542Qys3gzO+gHYBXDy8BXMyb+4fZp+n
3nWwc3tnq4bssWnSmZ6HqefiSwtpIuQPvApKZ9voz17O2z2zMel2dOhmSd7zeI3WcPAb7pEbENq7
1rzHCKFhDdNyolkGw5GVYlHkX/ssQiODg9gq90ab7+2XTvs8ItMN3gtt2hU8cQihSKmxUemnajY8
4IntERfCkSqdY8IJWqAU7TG6NMEbc5C4uchmC1mBgLNPIyK4MbSWDspymexRR6wTEaxRpt0k+qsM
zKvfZdtB1+482BxZOaFNU9esyxfKjoDHhzBlLbC0CRY1g6hfvmFqjaR6dl15qNzpmFLKiN78lFnt
XZu45IQAcB27Rc9WjHiAIAEyksvp4JeNINa93066TziQexcx6xEh0phKW48GLaXQ+lw7kJ7AcvFZ
ScVYDHMOztRhAvZ9GjpZln9WQXnI+/Glh3CTEfDrZd6cRME/MA4ZS35IRwU40L2ShVoDh9n2LAQ9
hrgJOixpRR+T3X6G7LDVO2zM+XAwK9z5QaHftUa0yHkva4qGDqNzZY3rAP/+TeXBkurDfqX08TBn
0xR2vnAFBFmfHqgW0fMbhVyHHbO2Wi5cSYqExpQF/nO5N1MBMRVFHaEs02RvxsS5myNPhRYf/am9
pl5/bUzjve21TQpiBREi+2i+HJPraGRM3eTjGLTLkAjBySDt12iL2xxJbHey1NWhElHxSyu7VWGV
KzsaH8rkmgv0v2hL5XTgBi9UIh9oVN1X1cSxZGQq2xQXh9GOLMRTJvhdNirfLIG35m1YMm51UV8H
ttmyYQYY0YsnGrnoHh014cqvm8NkA9lDkBfOSq5byXPpjfqGKn7Op1zbEQm+1WVwYbxSjlo8hF2v
7c1u2omq2qRkX4y02qcC2u7FKa9Dfqr9fUyn1m329pgz9WYbROe16jSb3kt1b8cNqxXWEpvHrfCP
ZozTm8qtde0PL29OZl4dUyE3WVqthZHukDCwCtP38XUCMb0UYqP6krf12qeMGLFROtiJhhQmOwDq
vg5QzDDIoS9NgmBGn7JC+LuIagvHT3cMyQOfDH2J/2PFc3waKnRKiTe+61OLeb3twV8aRKTMmmW0
bguJFNaAKxHYAyE8yOxqazybbfGhgapL2sfezN6NRm2dpPgI6WPJ/kznELFyAggufbGr8lUl/hc/
RyKT8U+ZtYDDySgsrZZQeWxQmZ3B/CnWwdPlofVhIE5nbFQZJ400PxZdRu89PoB2bmYn5hIPIXh5
0ZPCOIYcaYr72I/XGTsljsydobdXetGbsUyjjYGIp30Ysq3Xe09JM1wLDcxlaGp3Uaq+ltOwNHrQ
cdQwLpRja9uKWh1a3boG0jkYjrtyJx5Tlxu5CFpmT5PyH8bQ3ieWXFtJsckUvqRyUpQCqazZG8hd
8cr2tRFhvcgHuQvCSKxUyWPYO5uUmHMVPyGXbVSzS8EHILRd/d9U2IM+mvSX2PjXkx6wkdJdpWix
ioPP4xoJAojgoREpfxuj9pxUtiTRfVXRbOqcYjPPrUpQcSnE0Wyyb5F3nLrSv8bVLq0fzCwn+in4
46j5L90/EjNW9h/3j9jbfui4YdbDz/3ZQUIsxH+OY1k+uWwWWoY/O0h00Q36S7N444+Mhv/SILm/
GWSPCTqJOj85s3r+zzcqJPd3r83v4qR/onsE9eYvZ3+O/KSHzb8PkhAhEX/XPZokIQY+2Q2L0gIc
ZToY4oxdn6pXzDWrrI4/nKnbVFBAsEYTBmpGxm0y6CudtQw5ygEtI4f3UNzRy2E/75A4QmshDKvm
oA6kZdF4RrxJtfTcuFVzEHn90smK/oLSnW0KE9qvnUUEmqbLkohru2TakvI9xB8aADyvV4gM7cld
Efx3saYI1mPqMIiQaulZw7jxVRUtwOFvatMmW7VJT9007LVEX9YlXfYRaFXo2PgEohxrzcibUMNU
ScNMv/EdMUFFofcAHr/ck9FQLJIw+Rwy2atdkMCqVfeTTnlihuz3RdkzAyb+E+oJaeRItgkjJF+i
ttmR3IJFdbhPtexUBlO8LvFuEJIUzrNnnQ15tMdNlxKZi7eWs4WVnYpSwEwJipK0qjzc41gal+Ew
PPtguGb374YZRHAmgYk88VHcybzW7sF2PbtkMBgqPVZG7C/VVL4IAe5bAVjhy12Uo09Qm0Nggiz2
UG4I0kI+Sgqs1h7sATcxMgufgiBEhK9PiJtmHYw3BZKBvSgWlV+1t+ZYdQQVznzkllVudMzmU1dj
hw1Ap8XuCOu7fIrr2beKA9CHfzvaj+WAvNsw0neV6MNx9IhEMiZ1j4t+14TV1jLjcmFm1pegTs79
DLuPcDs700st65NrdY9TqeFDHcqTT6q48BCjVaHd38RmdbYkQb8igTASUfE55hUVzNk3cZJHabe3
4+mhdcYl3IJdwB1N0mFVtD5kn2w6ERtxllb16iFBzjVgtzK8bQI2oIGjwSKT+Egy0d2FuguDXJ5c
b3iQsonXVecdRsaNAXCcmzofvoSV81oMIJOy+uwNbFWFfc1Bd+JV+aI30x23Yz+F8t3WxxRwCU7a
sCBIpLkfzepdjOZKyz2E+hQWTLmfRN1e6lx26In6+8CBLTdXNSPh8mW9QjNEA2C0nv0wop2RxgEK
dWq2LhJXcC10MYnT0osZ3oaUPEWp5tU87e0ICLSqSw7BZbmWVmreknnLmSWCGC296dlih7Ua7SDw
jYvmNpuSpWU4O1WJO7h4z54/zEqiNP5UxBBsGgNJkN1omD9S85JXqRmy9U4es+CEr0JGIVPa1B3l
jYjH6D5Q2dHPY+OYaGF4LjKoBk6VpqsM6g2tUVOFzXJ0fY2gLFCGiHUqWb5goOo4LRmPsTGmqyrI
2aMCUiqCMB/WJI6iZlZG8xQ6oPGnAltNU/PG2ujg7S5ON8JFXBLWV7Pw3jWvRPThr1DW35teVt6U
dYctvRYPhf5qZCucXLe5Wx/BpmIVdK49kZ0u363d6Ce9t5aJzRSLqZcGlMfnaG5UtJfHo26gvOgd
TLcFSVJvFo7rGAsHoGy6yvpaefW56vJjbuRr8ERrlzI06dWNk4jHvLfPsq7dO/ZyvBmeXbmfiG8p
L4VC2uH1/SdtYEobjt6s2bkCnEJanIHNRfnQdT3sfQ5xb05b0NF2Wt7vOK7DvdGN4D3NmHN75Kf0
DkLVHTu7mbp9hnf8pFVT9qZsJCpSjeZ9j+omyvBpMFpe433Dl5LtorCg95+Rhigr1FaDz7Q7MspV
nLSb3Km/sk2shKkdtVSHFhnbl6BoT3o5oTTyb6dWeIxWkTMaM1a334Mu3TZacKs09KRenn5thLYs
p+BSyekuNYpT15O+wtx2pA9XL9MSk9ZEqzLtSxRG7fNU2LTsfWRmgQm1dgzOppfWoCzRYQOzQrTe
Re52yBG7h4Wp721Bd6+KEd5kBsrKCngF00NFCYpwX5cW8+EwjE8ic4b1N9v6DwSqs/70uzEL+lTG
P0D1DIc2199vlAPIW91m0L+YsDcsKLrVUrO9ja7b0x/axn/pKslyf1olPcVvfBM/GLPNP/ZnkeSy
5QpKHYOemsco67+LJN81MCUj03ZsE63/t1M2B6DhrMP2sIbb82Tjv2sk05hHGibYIZgiYIn+iTrJ
/pEtmc3ZsEjmMqmX5uLu2ykb9XkBrtPDLFk5BMZgtC8L9Rjr5J9XUzySGUt+Tti51D9z30yfQyq1
EH8HRdNgc57vEQZC5Q2Pmtt8zQTUYIvc9WJOYG9kSALrnMouB4WzjNikUz1nto+1/hV9gL8kAOQs
bTrJE/nuZefTQyN9apUjZcR3HNzVdfpmz7nwRdjXD5HdWzeVHBCKzvnxqsZsBODbXbie8Tb8HjNv
Mn5aJJOptm2TZovGjHQmTmM0R9OjUIxVw3FcvAZNe05G/Rb6H0SROdleJ+K+SAeHnmV0ivT2vg0h
t8/K9byiRYRWopkCDQO0vMpAvCvaClgigoXbNPCmrWSv0yMLPEQhrsIv6DuGvxKuo639yP+Sthgy
Ytm+hk0abhPyzW+EMRukxwx9naGuQCiKRR/hiUoNCftc3/Rh9Mmy4bn0UeydnEG/TUb/Voc6wAjI
erWEdjfEzj0mm3M42uuss5/Bt+290N50DlZrTE94YGgODlF3aMwRFDEmP2IBrqw843YIiluTLeiG
+x0dGnCxK8F3b2XheydIko8jOiUtixq7Le1Own4yEkQVoLogr+7sAg5hXDISKOpLmLGI5WzjBlyX
UfG4SPZJ2Y5bV1XuxiZxmbDMg2202xK2ouhMQo7gkug5OKmMqYnEqo0AzByRjyC/kCmAKLB+NaJR
YCe6r55KpY0XBDLrVui3Vdyl60oM9xIymJuugqR5MxNsSW17FmVULDsGdwBrEPrDjXc4kM7/p9wJ
RfuT8LMydTYs7W9jId/sVGMMqwUcqdkVgn6eEBKgW2TqUUx0kPCknkK/dJapbe4cqV2cwF+7Bm1A
vzC+Tgo3t+XfS2m96YOxgT6FpxeB2BKTZHHT+v6r7kan2KBgVgQNpBrd5jjl+FkmNcFZCKdumSW6
G80eo4fOG5uzjOabmRf3vmY9UUOdgkp/MbSgfES0v9cZ3BmdV9wwpsDiFbrXSbVnM/MwxAXbMp4+
1Q5WApBSg+OfTNd4xHD4gRZ45+rxAdbIuE7n3Kocnh5RdQbuWlUWK4YKA2qlfjO4JMNac6vDVx+K
DbU2vXwxWC1+HvvgtdPSCdoroPtlEVT7PkoP4eATSuSuQoShRjIc+y7aT7FNYsOwBaCxiQs562QP
YVFc8bMyIWw/JG9F6rvHOqMnSt/DdAGK69SgjMlQgOQZXAwhtGvliG0XMhaPk7yGc5WYF7DvL7Co
ui1vPcnpOWNnYIE3jaBjOjbm1gXCjXiWVrYZV4g/oZnVNjr0pKteB6N8V6j7sWi2R3iuziJrSCNB
jhosiyg4Q4o558T8NqGRvcqEJg/tNZxRJQ6LccrNVZBm1p0deXMWEblASWSeOD/s/YxQLJ1OSRhd
PK1PbyrRRyuNobbKw6NT9G9hVkXHKp2JxTpeSTdFLVzSZwe7ecMLcNBgj+KK8+8aJ14A/XmYhH2P
b/ChUOVLrCLQASMcSZCJJfPanlgNWcYLAwDtjSnHgFOQeith0HZDZdxUfnbnjdCMKRM/VJ0+kVV8
NWfVO4aRNOwI63BLTLFR+CUbCHz2cEkPdHMz1i+MjpTWg7VzNe2QNXRSXDqxN96AFkIaQI1I1HwQ
jvLJHdb7VdGHIY3qnvwiCztK4a74a+G74pzT54FzKPF5VtXerv03fx5JF8lojKiaUEnCHTgng9IW
5KUDoGeG5CepOGIXTnbuWOoM9AgKMQXRG1gWHTJFuuk+DLs3aOZfyIl6dGaqPvP41K4ARmfbOC/X
NmN7i/G9OUgInpJUg2zv5OkukvES4M9EuIcP+SzEWEDzMeviGOnUlSkgnaX2krh8Eg5Ml9aKwIxb
JTkz8sybum1ytdVt4zYN0J2W6dZk+pgY5jqYxLoatGcxFWBowidnSG57TvVRQykYNemraYnt7wNX
nHDY/bbSZnEJjEcbLD4efZNXHEPu0B0SvKBS9ERht/cQe1ZeRWBG5xH5QQQlh8Gr15a4TrKj4XXr
rlXM1TQ2OgOAPakLvkFL7TMBYXwqH1pRsyCqaCXjaZW0DSllTCsUCRGRwAw6NIeAXpxNG1uLnS2R
HSTlGA91Jzclsr3arQlrISRdg8/vjdseo/vI8HBiMDCnAHmz7ZiUkbxu9hL5aey7W56YvZXj/fbC
rUiQzghYoQP286rbGLL6cFHIpJxvOmC5uoLDSpXuN/Uym/h5i0AsUjx8l0iVpFoNTr9i2PnAE8si
3x4C5a8rDJaRmRwbv1i5vlrTvl9aOi35SN8UNGX5WjZqrGZxMWoz3W3UfeNYAcPTiiZqm1PDMZAc
DO1rwOO46OB8L0iYmwfQDCjhbJDRaBQfJJNvYztiD26oKdq63ns0Pi0DenJJS1nOIncqGjzAsTUx
bEir+whT6Xrsc/eq4hmIZDrM4SHJPrVgZgtwsyHYWWcaCBZLF55FmNiMpUVNEYGpjdgI6qxNFvpA
uzQ3lo1tLoFN7Jo8uUgAt6R7oTLAHl7N6FskrN6gfR6YwlR1syzg47boX3t4uc1YLVP4uWbEtNji
CBQB1v3Xl8hxpPvmLLR8Va//yQ86v+Zf//3fbpq//cecYCuzr91fS/jff/iPEt7Qf8OIZqJ5E5Tp
Qrj/1ef0f3OhovtzcOyf4PFv+pyWIF8OuOicY6s7VNZ/1vDubzq1veO7kIXohXrin6nh6bb+5Qgn
0MdRxlPHW5g7v7OsxeSBoesyRlo/PP+T29Jzs7YqyMYdvZKXXLdbHmfvI+BEfW1qgN9ho2302LxJ
CUUt+01Ygb1rCUiwUHP3GhiOILkp2qHdMD67q63oVJJ25E0ZzbF2aeAHd0WzVKifzFDdVOM7WRG4
CQmDSvs3Ov54yG+E03i7cfSWxsR16DRahlxBPsdmbHvPZpmsku62VZAf7UvWx2cyCclEMk0sVXZ2
tPv4czV9dbz0apcsab75kPbVcgLQHdbWU9ibDvjg4TAZ7PBN+lQVGG54Ixd291GEjE/1hxxIGQaO
sHguWXKwHgSivmkMNhvWyXjcuf2XAn9zZc1WO8Sz/TrKvpJB47EcdJ5/OxdzSQbqALrPwEyFudlN
pp1caa88WliRz54dnQ2U+e7nHFqgV5KmlU3LtiHYMAKIyJnJsxHqoSuSzZcc16bvMjXF1gOA2wGO
mCjgLLlk7QNXwNFnMpegKMFREB1zzABK1OQrjOlTxz+QqbIM3G6vYGok+kzHkKuc8C6mvycTrVU8
WGsn9Dd5d1fBa4g8MkwKba0PZFlNLpFENJt0uRsIMqSAXnIUW0mRLt0aWYDdH8qyOaRIGCrvKuKX
0A82Kk53E994VgwvQzotJ5SXUMOZN1YbUZLjpdgHfe2THniY7hDnNP6Eiia+EsfJL3A3pOyu6Hk/
pchZkpKZYERxzOxP1yKUPc+1C8YH9A7By5ij2J0/KN5XEYatkIciQEZnU8ePjHZBY66Hqll6MbTD
uSKvJ/i048lBsLGoKjwkzCitWDvYyLDcqHwfxPBcQb5vyvK9jIzLZNNzE/HFwrjfwK2WNekmboRk
4E2i8TapzsBzPSCwuhlVt09Jr0nEIrEwUhTU+6GbEaJX19vcGzANXFvlPVt1sh0i9hKOWciVIaeE
qwFpDaDw1RglC7d3kdS95YglXf9NFijeRpeR9pzBjCfIeulRy8f9I3XsjZ4Wa4mQwcP5MgggQngq
SvrAzhivbf2u9ObtL+FxSalr7W5hZDlZyrNgvF2JnjLMI6YHS1xVvCR6uqjN6SZx0HU99W61F1Dz
tHCNm1PqLyl9sowUZtWZwMae0pAnVLbU/9MZNQeWIc4wfbSxpvou7vUT9CngQWQwdzO0vFzJbJyz
27oxO+SFR6bRU+jNILsnMJKG9RKa29mgUpbWF4pXXg7iQ8ByVOjl05rUZpzMucrXdHxXtYPsxuZB
CPQJm4IDlGlcMpnfhnmOA2VdkTpWNdqrFanbTlifKpXd6VQoUyPIXGg+p8JChoUKTTrANeKF225c
3+KbAkJJvVhVtxR3tEGDFbOYiyzyG1hk29YijNWe1klD9BBO4gLnA0VhGVa3sBi3jccMHxMLLqxV
6lziTsD8gqblqrnB8dQkGKzrtDlJB4WJl6nLEIyPiW8ebPc+ddrDgEVER5Vy0+DikW766ibG0o6d
feI3EemfpO/gexDBuBiVv0x1DVdVzaSyJvXTY07vxas5kiBg/RkNfznxVpd68GDyiNk9Y98pbh+j
mLvJLOXdYEWiga6oIihLWslsmYS4Vq/WrmZxlE3AruW3QpOvXkPcl+VWPhh01A2Np6/FkCwbHbQY
RlyQpcsBnxoUoWZh2/3npCerUJNgZ5w45/jj4neKkiWiyoOjoM3Ty6FuyVH4ROJeVbd5cfLRe2bA
b1z4mSGa7LJ56MonFMaIt5PhovXZ0ihIV0XnrzjdCStAW112+7IqVtkQfOmKGqWJCzTIvGoO9DQG
xr3yMHl6OxOPFfOftWUQzjYEwM+6SmNF6tFKStJ7p4teXSusFQgaSQK82KjlAoTLo2lu5kNIAyi5
clf68BTREpYVMnLjZLvpBxaXOWOZ8RRWpqk8j1G7mdopXUYjomQLpaZXw7gYmLpsoioC8zGp21o7
cffHowXGUQzLmjBxQm7SbHyILaZcsd5SPmYs4lFmIojxkD9F5X4OhUXoBHC+eAXv1eyNircyrs6J
QEEQUyVr/crDRpHO78uAUiXOom0ixydXUaUSA9n4q8ngbEmK+yLU33IxakeXUI6dMPYSjyqgZVQu
DoIZGiu8FFlrIkvgbZiYfIbhaSTlKYv2I6VQ/J4m0QZ37Ocpmna266/tPDmnRv06V8kVh2c3yN/M
TjyHsn2Gd1nQTdH1XW5sKmrcu7zMLUzNLEZR73zyHGPPzO4UdOocWAHbG55d0g/iolyk6b4u4oWt
pQcce8+ZT+px3CzGwrpzYvA0bbc0iBz6HVdnDRxofXpZbNR9ZR3zgSEHR3u/RMpE7r0q7Ls4aj65
5DF1nNZrdV/bnLCh0LU5cg4wXUxxe21tk2DPagkLKV9qY3Gq6OhPQbofBvIfU2W/lzrCd6FfrL5b
CCC+oms2UqKKbcqCr6zVF1YKhxde7aJkTDuvUgm23+h3a5/alzbQNW96bzwCndF8nk0sClGXbE07
gFDu7fTyk5fJU0MbJSdBrEQ1SqQ1wjwb/BhON/RIeTv7glI2b5av4nHI0MQG7B5lGByLyKLp79KG
Reg/sqFHxY6+FLKf6aYz528fc67+kJm72U9k+NxeJHfdsvOTlRWHqF8uvnibp4GVN22LGPUe9U4A
UdI02mubTBdTKy5lSJqn9P2HKrHzFVrnK06+1/8NRwaK53+sijj+7f/Jv/3Hjw4L/Nh/HhaM30xd
Jx2ALr3NcJrW/R+aCE4RHBWga1sOwgfDn0OP/uSyuL9B+tHnsGHdELhuvsGQIpfAoeP4s2jCsm3x
T0Ub/QCswWfybd2ybMvhxDCbbr4x1ViGIkIWXg+72mur6et8si81YXVZ4e17VtsCNjGSn8UQf8nF
H6Cef0g1MuZf/vejJuYVuuHrzEGEwc34+4vDiVGhXVXGYmQlFrVFYd6v6xTtqLh1G1hg0EVKkznB
NuFcDgNt8E+dcwjjY0zHoA6P33x1P5h8GbMG5C+fhwkKWFYinS3zu89TME/Q0G3puIHFAk9QxVI3
Bs2725DP5uuvmcA5OhVrRQ8sqPKtIRmQ4hoss/xMlCruB3iQTC8qcHs//2g8JD/7ZNZ3J7qySetE
MBek8UimTS5SqIdTv+hG8MkIK39+MeOv50e+F5Ymz4AnbbvfJz80g67cchx1GhEov7Tl8DUQa2qc
ccjQ6uN9J1lBmHda+5ySKCz9avnzD/DDv/ab68///s1DiZPXiJTUdcYt+iM7341lx9vaDO85uv/i
Uj98AWxmavNwzeeMP9+Lb65FvVwXus/f6vQDI5mLjSIwwYES5+s+OdNf8Q3/vXCADhS/uPT8NP3l
afPxIZEbwqXN70BAaSUVgBWurIJTlj5U9ee83KQtfD3ajnr97HA2+vl9/eH79s0Vv7uvxlhPjmCx
WmhFgpjQBWOzpdfpmUtJfObPr/Xjl/ubi323snAAyckn5c/TEqaG4N0iEm09mZ5L/l/gXqR4m2Iq
JIpOun8tYxpdv8hoH3rnKX3XOI79/AO54hf3+zsFWOkkSZPrbOdJLBdFwqPsr82SHDIs1B6B0h6d
t9wLT03TgAQgfdFCOOjaR5HM+RrF75xeU75ZxoRUyX4bjfKuzGgmNOlDawE62w5yhsW8iuBScqBM
9Zdx/OypFydMNy5tDM1Atu95XPZZz+h5gu7s2PahjyZ9sE8Q/WDM0wugbCAdDAvIL64x0PJFH6wM
E64ATmTCl1qELVFwI2eD7SxvNF+j9sHBDpKruzr6QutnaeXdKq8fAlUDQQhfCKBTA6xDZFQblUlt
JQbHo852cTuA5Aq7h5/f6R8/2ILljjYY3s/vbnRa6vDqxkFf9A2pBsld3V9j5okQBW5aCvAWkf94
9z+75HcrN94KFVU+IrMI3a9Okqma9aOUr1HXQhGSkPvuyzr/xSP144US6eIff6n3PRsqQc1I3gkv
FOAmEJ53KJO2XVHA4VoSR9WRAU9PZNgTnbIIUHvkCMF//nf/gKyGGMACYj77GmkcfveWuRXIKa/n
EzTAk+dA9hAw6yUfw6UBjEsYPGStc2+hgvofXvi7L7lXqpl0zgELB5MdxMktI0gEemjQY/ApDE8n
p10Fc2ic9v6LS88KlO8Xzm//5u++bKtWHkGg/M3CAlHW4o6MHibAKO5wKceDAx88fK2G89T+qj74
0fr5zYXt73ZhOwkC04h5sF3rnQ2Z5hD+Xy+8iXALdsMnv9rXhPvouVr3kkQNJdbFyOytWEyodyzM
bjY4jF/cjPmaP7kZ9vf7VwW2NZz4HnxiEExy8gp7H6ldPxUQ0octXI2vuOuXFYein1/5rzqhv3vy
bMEH+2bjrPHzahO6EPoucpGIjxEKSOLqv3jAzV/9fd/tkiGK0LLRelZtQnEzbR8z8eHwhxw8oXnQ
XF1yLDW/Xs9qS1v/7Nr0Ojmup0Z7wl9xFsxXsxApnRdvIsZ7P78Hlv6rR+K7LbVwLIXomR1NBvc2
jV1FyJQ3yX3cjmtF2keviPcNDhSWMH0jdAawaMxpPSBS19gTzOh5gHwiOcvVRndvJTSFSBtvgiV6
6dXU3A/FC4LBtQ9yY0yPKAkfJR1cphPimI0Qe+ovqgIMUbd0EQdyK8goMjMyoj0f4X7sZgwA+wej
z78S5nNoVHWPaUjgfgWDQ+JycGi1ewR4p2BKdr3MF97orrCTumZ7rops7VrVQpopmOAJvAetxBzH
SgA8uGWmilUmpytZlDluF9om2DZgUy6EICHqI+4h39YvfXvRp5deUkZa5hV0DHm9Odhnpd6Tpt6F
5UdrwYL0wod41JeVAjTSXDPGhhaNziZCatLsM8aMnD9QMjM0cNUqtUHbJm8cjUDaY8qdsuQjNdxj
U9FD5O7hwtgUk3EsVbys+ifZinVeTKs2sfcywRzsHT15tIbPcTwgrsP7uh0xdNINFSYOfuSB7MeY
3gFUpOLRJTeGYW9kM0cMCVH1tLWUn1r1SBtqDRvoSFYcjYtjrM46LfbWQWBuPFYTcGJi0v4/d2ey
3DiSbdsvQhrgABzAlD0pqqFaRkxgYiiEHnD0zQfdb3jz+2NvQfmyKlKZFWH5hjUps8qQKBIA3Y+f
s/fapcieQx17mNa/xrl8tB2G64X5iINzY7bpQ29kYJPSp9Iy7mvSQk3CoRAvTCVjgOdJbw5iUDs9
1wdgtQacp3T4ZpMJXtYmUsHgCsPNumsUYQZmupmIA3DweywsWmCGHO6ZUi1FA4PvTQlJMxjKsHdT
O9vG867zqUBDxegCDyC9sYZWGCUHvcIacwta1rOMZyzCqDf0s5is1jmGb8Ka3UEeTA9Gru4mRyt3
r+3Ifw2L5ilGB+aY9V0TgNltkahqEHtQhd+Dxcvip9gug1USxO9DnhwIvFkBC1mlBv3zYUoJY2m+
ehjyevyV0jvQyL2tqMYnkHzw9Am04MaCAV/gT2+vWu97bQKP61OyHgIEqmhUGt3BMTv2l7q9M1XF
u5d3WhJwgpS03pBIXCuH76bPccYu2zMIBQdMXI65ZoiTDTnZgNVgZvr6puiuu47IHSTTBe7HNsQ2
aK0rkaFY3zfWfQFLH80/Uef6Pdk8pGc1CCTow0u+f+LFGykXT42DzEA8BQRAhcW6kY+jdtsi+7Us
5hFVuY3HfmUpkDHWK0SLVSfsrdYxUCbWu5vZSTSvm4IGqlxkFYHa1dGnZ9myl3KGWfbFXepGewqP
RY3zkK1wY7IKe0mwqrUv9M5AlIVLWMy3ygbEQDIANMKIQfBU3iX9L/biXy1/n7biOAicjO8Rrmme
mxzdmitXPcPrQMelz3Dj58vt3xWWP+y/H2jVH7achMW8DnoDBZ8oTh2VnQ6rXWdrVUT45CHERvLQ
2+ef/9G/PSFKk04NoBMTd8enz2h0KIr9jh3WKt7rORU83A8QAHN5wdbEsg2bJnj31Jvtlb/YXv5D
dfevP/3x7z98YDNHXRxKdpdOVAuziV4m99JM30T6oIiHSc2OkzE6ioykvv+PD83Bn56MFBLyy6dt
N5XEPCcNH9pml6IrurQgKaxLd9U4pzyPVhPLYxQeGQT+4h6bf1fd/fiXPxWWbR0CLI75y6l69Eq+
dKLeFPGVPZNAHcyJ6KkGQsxgnTst3jUTjLquTcdMjldaZhOsTbZEMxCYpcSTImtt6TLVRV6Znerw
eWqCdcuG0CDkyU1AZB22nqE4BvmNndzFffuL8mwugj5XZ+AXZ7CODr/2c3VmGwkEkYKvZ458xS1I
0yHg7+NW/feqqKUprbnX+Z+7qvffL1H69qmr+sev/UuCIQSWMfxkSDDohvKCv7dVvd9sqA3OrIf+
i9VM/obC2rQcpFWuyT/z7P0hwQB4TT0LiwrhxEfy0z+RYHDK/cuNt0wL/TzAXmFw6z8tGr1Tyxx2
AKgulBF7LwI76dYYMPT7sPRpL/RbnJiJh2a47ChN9pm7KbtpqeMgFQmgrPJoqPpRzfU1OPwDWorb
gnyQukGbOMLerA6ZmZxKB9gAdBCjHm88oyJoJ9lIeVM4IQGnJG7GrBpQ/ipbHjh5k42cPCO5W8vo
DE951XvjVkbqVOBZj+fiqTMPRhyv1PSYTB01iNFv+h4GrKWCaJvV8a0qnLugdG56s/U3kdGvGgu0
WpMlV1p0X9rtQMu2f+5okzIP3uYBINQk383akEq+jj70YX1YCzm8kNu2E5Q3DKNr07v1ely+h9A/
FDVJcUX7MiTmSgdaZ/ZL+rSLPGEJtAmHz3Qy4676FrghgEDV7uoRaRrl0Gy88NJj3PAn628JdtrA
PBT4yZFt0yIlwFyTq9BCiUsHoo8vcXslZuuM/+wCc3LExUkp02b2gIh3eKUiJ8OF7nGUOpUKnx6T
WnD2+kLX2jW1CFK1+wAANOG3X63qxvZwPkvy30umpzP3DIyFXd/blvim+en3kil1RQIJQ+IsWNjU
6zo4wNId7vOQ0SEUxWqCqeNdJ8Zjlw878u1WWpxQUHB8r/19nDavXUiWtEztByAx6wq/FP00XMaZ
2JRt+73HrLfU0CSz2tSnjuytJSVruPeYafVM5PQBnSsyX7ASIKfYMKpkFfDMaWW5BdD7YHFc0Tg8
gv3FDz0np1prO3owhgjyorGJKsbwFlcvA2QQpbi6YCBwNoj7YF0C7PV7YyURDzQM6Mp0ZkF5684t
LtAOXlxrXERKWwcaAZPmtwnY45AWgEaLq6FuNk3prVt0tDRCCazAco45ZtcLb+8lw6uNCFBLygcf
rpAuGAyYkjxTSSZBiS8SYg4tvLAG9GIzA1PTxqF8tmiAWTzR7mTAH+33XgbyatSWbRPt9JasB6P1
cB/ba6OZ6ZYIifpwWmeJXAh0zWGorVhwtsIllNLiJ5ugOEqhSM+tbxU5JUNU3Zkju0bZIChxc2T4
7psTVnsiOU0CdEiQLFMMbYOxI38TQQHEFUm8jBTWrZt29ZWO4wGQEIR54ZXrvHs3EBZ2ybgMwxzU
CErTFHhDPL15ScS5QuxBAW2TSjcJ4Bqug1xdEnJSyUGclRE53qC2hz9m2RUxhP5T5Pf73LfwbmEg
iOKvjUMW4oRl1GrQhfcz0uca6OURZdsGbl4G17u94/05WCjGe5EAQa7VETHBteWbW62sNXb/YO1r
uDUH86omtCols1RyREt544xjSSlqM36Ap7hJBvqe7RxLmd4lYZksWmSsiCX3qQ4rMhSLzMy+4RO7
U3CPBe5VzSVDuGWyEHxrk+a2Jkdo1LVlD1nG8NA5y8ZkVKydpMGpt5mGfQb11Kcx2lbGt5ByEAxX
eFXEqNOTaU3ox9LTcKR6JD979vfYHjAgmKvEjA6TiWR3nO4KHPexg1BNs/axaxwK0KpueFejwxRz
oYWcqk4AuQ0mQXtxd0lHbOfCxl4yOT6QoPTaREq66qNiNxdmxdDMB/tqEZacazOzO0ctKs8KIQii
0jxUX6vG2U4S5Qk5r1t0a8Vq5C1W9IqL7ssUcKCO8cMUa9Kxd3HPrKN6LF1j0TbUXuRqpgrYkWbg
WZBky9tKLOz5jOnKUwO2TKR7u6/RMzc7BDpf+g7nXmB9V+Wwwk925cUlquLwlfAp7PkCQQFtyHXk
588gMB24CTuk5hSRTl5zi9gt0nDuplDkKgMPgYEc2AzPk2lfTzV9agYle9N5oXGxnoBUTKI/ohFb
j7V/lyWzRBasrTk0K5nbS8MNngIG/FliXUEbYFat5K3uvxKyaYAnE4N5l5mg5nnHNDfvyB1dD1BH
dS2/0tOLjGCjYm8kl8oPaS/FYHDqA4Mp9P07tNMDw/04vxq4LWN9Rpu8ksipIi1DJBae5WDPkEgL
p3Aw6/+RDPuDcZ0E+fXYIHCbYv92BN29tvHaLYecRU+vq+fRBYKuG9p1ahxGBltYF4T+pGn3Hm27
zuvvY9fbZGTAZWoruoOWaQtH1btOix5hNNxH9EiqG6uWq6Zur0qot1WbLxrwQFB7W7PaKixQOmek
7D2D5apNS1oAW1sRcZV+mbL0Snb9ddx1aBKfNRNgtDgn44vWn/xU27QTLX9FjE3ybrDQZtOltc6Y
FrsE1/m8cIT6OpvpPOVL67+gQr7zZ36+9pIjdyiHtwwSIUA/Lovao0w/dm2wESnCKoYSiCBWSVns
0+FZp1Hs0DrUCxb4ylpJAS05IB+AhXU0XHRVGZxZd9UG8M2tk+fj7WQuCZOoD4+0wRaaZa97WOko
4Ak0jhelTQPoBs6szdXutynapEA8MhHSx/veuS/bflE1pIGXWIeBlgEHsUBKWDc94d+GcRsjqhyN
NxJnY5cs9GSLLWhnqInD0D0ydq7DEQDG0iwIg/dSQqNO2DIr72AM0IyOArBOU7zjflggsRbtoez2
gGvWTfnAUrXw8CojIVzneICp0Bb8EloWoCBHvXju4rfI2oflSYfUFHLxojs4rn1W3XrFNXDXXech
Hhr3RcjGUSfs4MGNxyDJeZylcJhmFh5GIDdf6wYnU+xc2D/rx7Zj7KS398rQCeEN1bJPDAzKpbFy
0c+naQ8hH03VRosFQvOcVd4jPLCkjvF6lE5m1u4bz5wVT+kqG3XsXIF6boHPuQ2Rcng5LC+4GoDs
GVpNsr3c+LHxpZ9Gf2lHybrwx/umJ+9d4RayKX/s8H4WLDbYXiIKCC7uFzIFac/lt40WLFT0MFsi
ejnCIoJZG+rOhoJrTd41eslvjWUsYhZpANak+Gzztl9TZZ5dOe4tP7pHzEJkVmNGG59oBqBs7W1W
yNswSdj0n+csrkhiIGrCo9XIb4ONza/rkHURhiyRDGWLyEy2JH3MkXrLbKSf6aFEGtep8VSCsR2b
5gYOIZI/RtBAAuLqqxnLZ7R7Ed0xakXA7Fx2lE8Uwjw7pof0dwTVra46yuYh4vmA7uSBTkjRXvoC
u5MA10hX0e7TfdXUXzjYIUvjNSyd29XQ0+/5GmK7XzdiU9P5cTXAgjKCIaEeEbfduegcl0MMQzJX
5cN/8zlPY+yHnJ0SgvP7fz7pXaMhew2+V+9xUf3pwPen3//Xkc80LUblszDBwLYgfjjy4Qmzdd2w
he3+fq77Q0kjf0Nxxn+0Bcu99SfVvfwNEoklCfm1XLQm5Af9A+fsxwf7dNbHCTAraaAO6i6c+z8P
RDTlmSFGIU4sMeeIYrJ2+EauNZ96wLdGpIXOe2fotwQhTqvUa65iswfwWcly17Y19XMYoo82IgWh
VniPJgTlXW7YzyYSBdbaAj5H666AjY03ulCPoSsJw5lPa0mBzyO9HgoAWLaWryZp1ktL50CngNgu
3GaUG68Pmn1cV+Dbh9xaioHQitivkK9EoEsFzXrflfh20L9PDce3furUBlHiWwnyCJVctNJgTWBM
3pSFe1VKaqOof9SE9lLEhFDorRUfsolapiOKiJ2vc91jKQi6ZiKqqLZJCvRm8fhkTMYWR4ULwxM5
52iLdUHgblXH4I4qpmkagQ55aSL39AKX3QTuFbV2W7mYTVHJ+yIBDxI/mrm8RmSJgzJZWqTvhhOG
SMMxtpbfPysyTkzBhYiN72nkIfIvPY7b1rsRA0eZhq1nYCfOQ4dubnDVl/a1GAnG9DgeATMZOVpY
zlnI9EHzkGkLROhQJEguKZ8cFBsEr/W3Gn3bZWeN7brG3Ubusrcfc/19GpLZDtrea6n21R01xgkZ
YbA2GmCNzsO6rKrrSLUciWtrb8sUIyoH6dYMEB/O/ukpu2p1gRS0R54HPuZWRWI3Rh1GNhrR0Dcg
KVUHMtv8vjSWfRphIZgqUk5k9z0FrpZTvY4CxzNbxrcyDYelEzmnDCjlsifXvZe0gYkph5RaQ3TN
iMQwhvieCEu8bvB25dAQIdmGG2TbEJq07EtfkiobYR5qxXiw8BZnWI/m2rRfaTXXLLNJaKjgzS6N
pHmfYvSRVQX0Nm3KJ3uywXm35AJnHBlgZ6n7xm63thUetcEeAA5LDqE2zAeTEmPRlelb68YHTxXG
frDgKUf9mScdNqMJHtQkW6SwHhwnW2g+LVdfpTdF7m0FuKo41Z/LrDiWKC1g187zDPu+NTNyPYGV
efXXXqfuiBSpNe4A9N+vhnXv4xwltxSbaAedFGIvwkl5GvU4RV3r33i66UDPdSgNKsoVu2qMW1Ey
8dCH7D7Rg1MFhQ+27Z1Xl2+y6r/Cm4mWaqxKlL8qPDkCSotq/H1G63GXOc5hgI5KhmO2Ij7UITIm
varN0FjUZn5tj/nOSu2vTd+Yt6FFrrDCOUkniIvtdO10VdQcMbA/TztaTswm4gjGpxWVd4WFRo3c
EWDUkgZBP9/FJjrHVT48+lyPTQAoFXV74hFZa91OrZu91ML0Ny4I0AMeyQMPMRTNSWwzvzwoEUQ7
5ohiM9ZgfDD8cQ2DYxNPhG9nw1bUBUk5ohQrCkdSIPOwW6P/MmERukf8Di9xX12QiD31HGEEroIQ
5tmUDLspQ1U90Eroa/0kne7kpooBhudjMqob7bsXYbyPzMygk++4/sFI4fgBSxCkMWKLY5lq1n5v
hhszr68Trzq1mQ1JtRDtNUa/gq+raLBSJ2fGEdEmk1q78CP7OpfJV1KcV2njsAx09kkSLLNwxkqh
LmbJ6Gi+udWLOXU3+PVvrTi+6AyTtkRbvVmyZXab5Xf4MGfkM3Gxvj4eHGaNQJX65MZKtXhZ0ixz
xDntsPYGXrw3NMrzyYVtrJI7NboPvo91PrPBbuY08tIOeaHWJC6YH43RULXRR54xPFhAv8GVXEtU
OztvriPSAWCBpLpw/DRZmvN0LC1qOnr4u5dBZ787PZxgyhkr9p4SU9vVlve9tLotqV/gG0awarrw
CRiu03UVZCeFQ8hMLeDE1rD0i/KtShVTJmcKSe4oNxAKR9pb/s5lKhh3xSWR+L0V1mDW1adU166R
wW8UguZC9C8h6ZwGBwFtrG8G3zrJ2YBuc3pj+mRux6E98FLFk4dbvY1JyJ3d62H6UM12diKvqps4
1cJHZza7803M7jpvgDYlAE67mHxRnTvLEuwe0/Dgui2dV+CIuNQ4oa31KB0YexQvmm2+6i0NNRfr
fZ6BBrAx58gyvItphAVty8KDOYh7C1WyYXBO5AizeuzLJQt9qMGIsrD7D9j+S+z/ORiABhyAOWMB
Zj6APZMCcoOQaD+DHdCVm6LiIW1Vf2OAF7AVqFRbaLDD7fEljLE8gJa7zRnC+e04/T6Q+S/v8qOG
+M+13+E1y75XlzZo/q7Tz6/+XvZ5v6GwZOpmwSJx0ebOatQ/Ov06+jeUulLClON/mQH8UfYhoOa/
WDPsba7H5sHLH51+zJY6vQ2GA56H8tr8R7EEQv9rp990QHzDZYEqb/PCfy77bEEmQR1oHd4wfcJ9
0+BXSTzmdb6hkUyY0QXTRd3uUrt/mhpwKBiAEuLpMN1fxa0bHmrGGc8+hBKzLbCYqCe/8mArIhkk
05nVRTLlHjyeVFP5+qVs6OLojfaWefJ9DDDgVWENX9SFEVbIe8jd68YxbwNNQS4AtBB2BkKG/GMN
GDLs2N1rQcPuMIn0FU82mHNDvE/TMJJvlVBZipIwl3AbG/ROVLlM8YtYMczkwqCvL1zcFfEOQp7Y
jx7pYFnMLmgg8WCNv7da+zHWGNbnEyF1mPY8Ml5p3S7SmGGdPeHjKdK7Ani6FkEiYdnMlr2BOJDk
KN1xnpCwjeuqyro95qAGV0ftEQliRTdxrKa1S2N3O+Gv3WFtJUYmr26HEYVVMZzFmB4BPJzk5H80
7bEL0X4DekEwzEzGuGnK5jrysc41KkZ7SuOgs6eOvmGRn6ywiNZWJK9kTH+zHfdROhYnWDdEa0ba
MWzUuvWI0tZQ1CjsWLLHf7hUedA+UQ7cFU1Ann3PmgR5fD86zAb8eVeLQihaJUA1tAQBvvsEKV6J
vmOhrOydttFXq8x3sgtXeW0H17JIrmHLHD0x3SaIVUxbPUtcsGqZIBx+aCdTAaFBbxDZGTum09cr
dtu9nTp3aTuu9VY8sbtEX0qeePpH1VMyTeRUl3kNyoKctlSA79NEWJxwG2ncNlhduGOh4DeJWk+B
0X9zIpCguZKq35YlJhnsvWaMXUXB46Lt0dF/wjG/gDVISaagm0FNDyr6p3n57LUdM9Su9qD7ZDjp
9EAGh8lyongtrS65MqFkbCe7hjOmeWSSrsyZplb36F+r3xFrH7g1ilXIax8QNp3PmLHposyReb70
57mKpciVURq5PY6ztvJaspNEhERn6KUTV+cbiI3MdKet72Rw02o2gSYfuNcJOqhcz+j2SMp2qx7Q
R1jFbVSHHk6uAm2t1J6D1t//sJzd/T7m/TG1+W9WBhg6DH8Fp0KOn59mgFbaccSzFC5HIzipYSCy
q6CU8k4F55uhrnf/zQ0C6lSybz/sMP95i9jF//t/qirKg087xB+/+a/GAMs80zhHFxY2llmm+8cO
IVHFYtRnCGsj3ZjFBv/eISQLK+v27/uDQTfh3zuEqdNkYBDMfWPM/I+QWmLuS3xqDDDx5s0xkNZt
drL5OflBxaEnZGrUnkPmuaYdU728G6nl8FcyS7NnA6XmGy++ZY3LCerl0lTdsKboZ2bTVBec15iA
7W5Eb4djM45Eu7HwN69EB44kQ/cFbyDFEoMNFJ3ck5yNoY4ffoemucmM9iWNzVUZjf6uZHSsZrMp
0HpO9Hq1iWZP6sTKjWV3OrAu0aTPEeLHVVUfSSW8d+FuJEkPuhc3rBXmdwbu2NIft2kLV6DWCbvR
bIzY+ciBPrEIx3MQDSLXfDU9tVN6uzUUErEhQLEzE3iF+6jmgHY5ESEmAoNIzZIQ+hhrcQwtbBG6
YsucBioxOWv4kPXcPPpmTaLBtAGU9xCPIl31mlrUTvcqrHafDGOHezt5bvPmWRrGHaM8uaS13y5g
4MtFE4EpdCuLmCD6yRnVYx8NFhbO6CCCeSEt2+MMtAWekyAe17gd6BvlE/2KjYGYZA59qwYWDoWg
mdd48zpF2l7TkDoL1Ye098Dm3TI9C3Nw0jPeitWKURnDL6aHI3JFlVwPLonzvnUoUuM+HuR5HGMC
aH2E/rGDlJWTUhznx3iaK2i6Ip7Z3nTj9OQGtCXpSVxoT55apb1H/KSnC2becLqarN010rCWPudD
rlz1ve/sbynhSdDUsnNsdIwpSUiOEE3Glc0+MwFep4fGzszTx0bx1DD8NaP+ttQqSpaqJ0jOulgW
uqqOWRTU17OS+GwDICv2cJ8FLlwj9JWZQ06OIfUvWZpqt6kDhN3qbLWx6n4zORUWamWcSiu+dsuZ
YagTpsjZdmP0E5tiW9GB6nZQ1Kd9VBTbSbj3jV/eWUwaoZLnmJlgosH5Hu2vtR8Uu65sRvD6fHsS
G3ik1g3xCQZkw7PqN/ZzX0Q0dUHQcpDXSkb8YS/WSaPEtrLRBUqDsctIQmxbkkXpMite4pHe9pG5
NyE2PnotKH1eYZPnFrOCkeOFrDk6asY+09MnPXZhszJ1atSIMXOCtvu1scCutfkRY/dDHMZbJyjv
/LijDV7PtrA4vHPC+rrno/OErbWmezH8ChXhJslQKTfhoROD+1UkdXrjaags125koeMz5kQ6N7GZ
nZgxna5G6HA5Kn3QUDYGdn9r1OVAZidyEb8exZ2ct+tx3rgBL6h1MW/m8L9pcM0bfNkLYtNmv/V/
2R7zaaOYRUP6TzvQD/H//k+avuZ/6j6zOf3xm/9vixH0ik0cgXg9HMe0ODT84OKcU+09B6SLhYPs
h0OI/E2HNW39619+kBtZvB7gFonFztQFr/hPes8zOuaHHYadhb62IWzywRGZsWF9OoP0SkUNANdh
GUOi1gpxxyZ0EznK5ICqTv4QMqx3o+XoShQPjfPSD8m9c+MNyGSi2Zo0kRq/AP/xFYrX9ZT4UI2T
wV7EhNaocqYHlNaVggy2REJSzN3YYSG0Ny2hqDRV8F7DeIcz1t+EfXwbazX8Rj9lxFYtOp3Eyqql
I1dAQIllQbOvTpAmE3uEkLDi/0eK1GylhZvCm7uEfe3BkQwQO6vgKiok2Qr2Hl4T4g46I+TqhBjg
besUz5+OFuvjOCbvmMOTldf4T8H8kUpHYdwrfmHBnG/k54sMntOknrAYM+ifL3KXdX6pzKEHyLDF
7ECLf86i4sB4IxoUxCSdcHwwdsnoP04qPg4dh570IRPu97CSNz8vLcXfvRkckraBeVh3jJlA9GNN
gRJaQgp0uyV4ZgLpIhovJeCzUVcHw/If0tF3kQcz0W8946ByMlT68luWYQWyqu9kmF/MFj9ZVo4r
gDPcPB0FTUSSEp2og57AeQhdI1nHBZKN4ldm1plw+vlKznh4IdGX0uzXP4lLg4z8wS7yAUqYLJle
pzEOgBiS5k8+GX2OZakl1EQ+QETWRjJFFzL8aPQcO4Nb7YSv9lhtqoAHOphsGDImS36qnnOXun6U
yaUPw3d03yvwCSQn+C1oZqUj4HJ6df75bfhU2n188TxYqbhHJcWn585i1h9Ku9zIJivwmPnopYVC
zLRPDsnYmROQY8Ooc0YzhlMLx5I46TZ6991+L/D30/xcgtpjrC1M52aw+faFczgmxwnUtsPJHNBO
f3wz5ZCiFoyWE0mkCFPSd1M0Z7s4xZY4g0VDNleejXI4Gg4TgLA+l7r3WBfeo81Y02/Faai/YQo4
uKq3r5q+E+txch+hQ+1zLzpoBalwEzI2DBB7UfKmRjO5iNkxFP9CRf3XB1bKeZkzbDK/bVfKz1dq
6vRsmJcoiGlXBSRp+LJ7zHPvk+aiYve6O6uonz0V30sSGKssXkdNejVRHpaGuCltVhhrCC5Z5j+G
WnSJfG5/23NRgthOVlX0rBGdkk1FtPr5LZ7PAX95WC1vTp6EzIvFbn6Yf7jFBSySkPWRrDWXmJ42
fSvz9L3PrdOYWKdQiZPIoOlM+9Z19pFbnE3P3v7iLdD7+vQWwATbsz1fhxDm6Z+uXaJV1CCCzbwD
7i4yutHsUo9OXxzjlviYd1c1d4mILmwORIQ7j502vdV3ocm6S/Pspm+4TD9/S/PR9d+65vm55x3x
xNvowx3L/Lz8+B4URS/noniYQprEY4KnrSeeIq12HokpXjW9uY2a/BcOPOcvN4M9k9GqME3klJym
Pi17uCCFz+hqWspR7jvB5/IcMoaQp4YNNJQi89EiMpDMG8L3Ita0cSQcz3FegVFhD+jFUhTJxTVZ
egoTYI24tBUbk7TVeSg8DjEs3oGKbwqPc0OU3BLX1bvuYyCtrR0z1hzaFw1Rb6XVyxBXHYrifRkg
7qvid89ARRjT0xHqrEc3anRA2ABHF2+aCtbQ0E8kDl2cDpcOioJWCy4G310VZ6gUizvfqM9ZahxL
rd5/7Ijzn6WXBhLoMgztmazr85jzeUufQUqTvCc2wow6uidvp++0N2Z0q6AF344AY+zdx5/f7k9k
BO43LVZS7FnqWOhMy/l0hE1jaYUARXqIciH4HKDvdt1fKrc9Bek8MmHxG7PyOH8dcqs6p/HsQ5KX
qm6ewRQjtUFyWxXGqa68x/nj/OO3Nz+SPJPkhBie/PxYxFGWOl7BbphrLP2g6unV7rM+ujTEQQSv
mqfdl1OwRbacb2kjwDgiKxzS4iIy9RsbfrTfxBffpBAJ53Lo5+/ubx5avik8ttQNjv3XL4teNWWc
l8G8SQRrk/hrRKbseBpus27EBBeGLQfFkW+3BxImcm4KlJ5Mz1aKig8bKeujOZi3xH5h8CqOmRuZ
i32rmJeV3jnyqYOIdYqWRZygCoBhVLJWViNx0wOqS2EX72mS8TNhfnTs+OIObDRGLLfzvUg1cT+6
77FHJdP5TDk8+V0XVIkfLzL/lByuMFZfp4W1jcv8qCfOXhbOTdvPix+vlBAQs6hAVbUNf9YR8SUt
5noPMbZKIjCv4pSoahenN2iIScJDjWtq6pxH/ND8AzUA61Dqt1WgXWXdXKTa7iNioOEXd8GcH9E/
LVns0NDbwdozK2Ad/VR0KPSlA8hBYr9zF9tOXZ0d6w00W0lXujCRmOcvBWPoaYKoFmbAerCPLzU1
nMOYj0mt/BhM4shSy6G8xmyKS+6dcL9TkQ7fWzr/bga5jwCIM2dhPpoWZYum1zdgYWlyCq4NfQsS
i786HXs8EZ7IIqR53dT4uEYaI854UL7xq133z+7Z+Xv7e34OH1s6aGTm9fSHzatvBydJ4JQtyzo7
onMD/JMQYWdtOnarTKAH9r+aenAZy271cQNdKU5VlO01XR45g0P4nXga8mg2dZLmlXW3ZBL86us7
71+fbw2dQDZZ8QGj+bTFwnzOQavwBcnmicDwVauJ2cJgGJrW1ijJMxlzYAYQCI2Tb/xqT/m48X/5
6zh7TWrSv6nhRhfNdtXNa9tcNIfkzGTRrI0zHOgMHXcveol1fAJGySnqpm0sUiymZw/f5rL2GEvX
OjnTSOE4OBKanB9L04PdrZ+o2h8NL373gaUZfXeYn/afryxzIsDnC4fmhi3YAwZkux+1yw+3N3LH
Ee5BQU9PfPfl+E1K6mlHQHaDFGu1zk1gsBDP5X9doXWbqP3mImrQy7OmnMd5Q7K4zsgQuiUOAR5z
jLxpl94DpXpP0uidWL9L8GAHkPEdvvxSf7AfNZfNkIdfn0vS2GD5+fmn+utBiy3mY52c9VoctT89
DqWT6q4xdCTwtPbJHUuTBlaGozj3lkJquAT0G1T5Ytl45VkYeN8Sk+Ofm5xKBz6M8ogj/MU7okj9
mystBWsHkQhIxj4OAj9c6Yb0gFaGYNELDJW2hG0cd8bSGoz3IgpSop9FQ4OqQ+m1CTvT2dZaBFAQ
qNJ1nrFjtrI897MMKUu114/nDI57t4w8VkGD4btQs57DYW0JM8rZRDUvhgFbrIwuYZ6g3GKPsgKf
oGCBLiKqsz2AnLNs4/eqS9kjujlfVT21TnccU1Ty8xLMQZvZYHU0tOb8cZYYNLTPTWRv+4zHBBL7
mebyGWnjxab5rPr4RQsKtbTmp6EiBRiOO+EndnQxOvMUiS9FXhMG6EckFx+7ApH4NBckRAm+O8XK
qYk0/tiMMtbUZUMqNBXSzTiACvfnrcGwDSKLs3GrD36xNPOWqqlCHMzrIXm94EM42gDgOg47RcZD
lQc8uglbsl/Fd52tPc1ra9xmeDDlYxRbnJas8jT0zj406EaLjA6Ax49/dCcSw3/M5u+u3ZEQHAzy
RhuIM6hNAln7cMNk710b8ca0HgdPD7JA2aiXseGexST5LUZ9YNH5CGoSyHEWeCEwmLBfIyF/SDhm
6bSBEb88AoL7PqKVTktk1YU6g2B/951pJWLnSrXUn0o3TkjQoOdKKOkNRibUvkiZiMkjSAhzxOB/
1RPjdg5Gh8P+IrIWTvZqYB47MLJacKe4I4pGTOIZV0NAgZuEsUddf+9m6KDIZACLBZFazOdPi15A
zEcfSDiCULWUCJCBH6pjOXRimRrTbaFIXhhZ2cqAFzaKiOrdII585DfHkHwm+oirtqzA6gY8JIUO
rxRqO534TWlzfKzbt7Qhinp22tjgdFZ2djQTrlVFPbMca2dXQqda48hNVvNxNe58zgO80XjM1fIq
9otkVVqusYyMRyXC98HnB3WTbopJpmabZOc85vviSaw3eeGi1Uoe/i9rZ9bcOJIl679y7b5jDPti
NjMP3ElRC5lMiakXmKgUsQT2Hfj19wvktE1Vdnf1HbN5qKxcJIoEAhHnuPtxn9dcLFOVRku6WiAH
ky/LcBEoEbVE7GsbBHzbyI1uJppITHiSe0ass5cBbrPryvs/0RupPuiVleonDs2nvO8J3HK7oyvQ
YY8KFcfo8osfEipaM6LTG5iqO3yYVOQyuFu9qWM2bidysmOfUPOm3TQY+y0KCrJlqbXvgV1ite2T
9kTELyP7jKitoMyXlKbGBuHjxClchVtbwQNR7ZMjLoDNKhmJArFIyVoZJlsZr76eBIa8dYMBKsK6
VcPTsCyaiuohCYmP83APiJK1bzfflSrOURiQ4jDZ9jfv2sRMOlSI1hbKUGcrUyoms/EbQ7rFmgzt
ss5kGrJzaqgK1raFXlOFuCHLD2ODXgr7uYgTMXeGQsKVZZNFPXMc6Nc9NSSXUkuQETrMjoTl0k/6
J5MAas1RGSJyWm3d9VyraPJwZmsG7Cm0Yl/ZJ9aStRwd/UvvZQabmxMz75BoV6uVdjBrxh0QxhaE
7rE2ffOsklGMFBZdIovWzw4t4x+wZFjwxswGPoo++7KV6W7nVvOsdw1pa+NHj6+1jXWEqGOxSg1C
YyLbPenl2VQyxhMS/xFHXqLbuLklSnnVOuThso9cbKRTtt3csB/ZqfeGDonAEB+WvJEDyxMQij4G
5YHAwMcmL8fHMezvSsS4DWpiJOGZtuptxu1NvX91bJCy0j12DEysdK07pjHDBf6I9S42maRMMBUY
jt+DztMo6IlEKbXpw1FHrCkne2QZZk+j05Nxj42CNjK0rDLTNXrRcADnf6wN/ROxZrimJ3/RunF8
ptaDgWLjEel4IDhFrDrSarEgwl0gi4uvcNTZRGpKa9keMLB96ziBIKpPauhyh/3xM0n7U5dF3iZz
1HugmosWoSkPdrvSS/bkvg6pxw+mJbPVppsTB3dmWvcz0tjE6VF3g4cscQ+yhih4fT0mkaT+Sms2
XeItXmTo+JiGqMh4bpVB+Rosdijf2kc2e5nNjhgNyoeUk3EPHmMHx2U645Td2s07sDr22eS9d8b3
2gxv8qCT6JYTtNuifdVHtqfWfoqmYFPH1TXvk3vk84M1zMOKUpcPcX6sO86b+LssxQpawsJgO5aj
R4NTbHI62NS0L24fv/Z69fDruwdxU0OOIGrjvKbAgFa6s7B1Rghk+PqdfuoY2umnQVghBWLufjpZ
c6X5x+CjOP/CzXkNhgtPkhUaE/GSeNrJqMQtM+gU3HLTdDiRcMnQRl8kXGNMDf168sIAxa7K3b08
TfPU2nul4OtYU1zaoQb2jKI7ymy4YLlRDQQ/ZIE3Y07oZeNFkrLRz9e+JRG3wpFHHzZ5wSWxJ3Gc
/7XslHWIPz1h1PoplUo90LKrN/pHMWZvHZD1Aq78xR+vIMoXZEurTG0RdevLIgy2EueR5ZhS07qG
soOSSTBOMuBWPllPMR8jcuQZMvEeMb8mBc1Dg4P/stxxjVNIutOiErg013kB70r649jWKnu7DKEf
eD7aPsXMNDib+FYJJcte/NxaQqk1R4WpXrIiNAUvqRah8Iget0KLKjatxg7ApCxHZEXXBrcs02Lu
U+cfmXjbyoq8mphQIdaYVHPWXEw1kyAwXcyHZ9hRL0hYAv+wo0SscgkfRAXy7GiFZJMdk6LBMln2
9K59q1EJ8FlsXWDiHeO3261yK7zL3thtimvVxEcax6PRGE+2G99SMz0ODo21iuNZHt+EvEk+gJxk
Z2TpFZvtMUDwnhYo/21S3lzqJIT4T4Z+M33/4FXZXeOtEQByFAMlXVjrp9Fn1cC59iNAMv7xQZwv
ca6OF/KEm5zgLovGjmYtCabnhnBFahDMuMQNO105yRLc8IM6elF8DxJx1O3glkkeQy5KuNyLbSa3
TOIPvYoAWTffPc77VWOrGz1r3vUpA5iOdZSiwWou0+QFaIvuh+IfTVA0DexJtWNYneF5kPDsXOwS
bHOFrt3HOcKlwhyHF9F+H1MSOrKAIaZsjE5R1S59Y2RvQAoKl0sJalkp3578yDLGcqJnLYQ7rr4C
zGmxdOLOpUjdFwIDF8TO8FrsEXpSXg2pPZ2w1GZBVy2m3MiEPH+t0kfGJIXaTXFGvPTddVZA9/e4
bQj+YiyarrZpwnsao7eAst7YUXACc0VUahYPQnS7uODuzWBWrSCrSlkq2RQf+sh+q6yKZw6rNyO4
RRLbEQJeoiCMQ9MReei6yjOhJ3TaB7kPSBrDMOXNMIJHhWD1srYv892p0+rq59RdYGavXj08isHb
6wmfxIhhaYahv/Qw6W5zrQhT4OQHFDfoMIPkzn4lmMQU98xpCFnryh5HfkhneaGEykeIp41auhci
tRBtYGyMhwmDKR5WiGaSL0nTge8zjVAaqpCHaCk/swY36zigHSmZxVxlnc6Rk+iMyb3mKeoye6Rd
EWZhQB+U2yT8kSXDk4qGZZHghr+YSY4pAbpMzHc6yE1p0IL28hTAmpl1PiXMlJ8d0Vxb3LflTjr/
37bXbh/tjGI6TRofsOPmMQ75JcFUrXxKyvFZYtzE0I7C+GqL5Kaq3V6xiOBJbbb4JjPzZeisGy25
4f7nLecfSctZ4xvNxVCQAWrVdaaeksK/jJW2tXJlr0zueczuVWY9iRigmFHfm8cAvtJXZwnKSSRd
bdyLhN57QABP4mhx3d1ylfAlr0NEEk1EpCcMXoNnNJtpLNe4NrkbV6kuml0cAz393vf9hBW/8uWU
drNmyAWHW4fh6jymPI7V7prCEy1tqoQkxBc+opedD660E+e+tp+y9qUPaJFiraEtjieTkPEn2QsG
GR8w87gAgeqRciHGIwFzpHAopcs+VjKQ5GU7tOgPepeQOTVWHvPNp7wfbgUSOGaNA5RyA8U8ZJRV
gjnOPxxQmKkb7c2OFGub+wznWjqxeTWaiHCcDgF2pbbt55s2cG/eUH4w6kIAWO0++8Q8MM7OKxMU
BZbWWItCA9PMK5P6YKDurWtcNYHB5jre77w1WazyyWcBBcH4hvL+h8Sd0Fg2TChElO0JVGBPw1dK
unPSvGNUpOXKGvzvmejSRRdzYUytp2xP2nXm8xwEUWAvwjb86TXeWgkbbR/SducjlarCuP+SmAti
Z4txS+4SE9aDsTZGIufCVJwh7pV1y8xSkPnuykS4jsKDrhjylJfEOzynbV1g0NMRDsB6V/SMFWgE
m0HHM34mvbXHUhEZI4XwqkCEJ820TnZB81VJw4IAjX+Eb9LKK4aTO41X0+nRwJg/JWjHpNPXUNHr
zxuFnTAyPrn+sbMoZiRXi1X7oxLg2jWTtmwRZKFoP2h7UZJ06PIFDsYNUrIFE2UkBB7PGVAQ5a9Y
9FWOrB173ZXTud+6vNzJM60Io1sRvdtVsC8k18ZpWSxVl7dMy+Tmwc0H/wHz+rK9S957D8LKr77N
44RL1QVXtAHg7DJE3Ycbd96yrdhbZkAJi57PDuVPHqlnhfJ2kTf5VcWdk2U/nlKNZnvoBOHbxZb0
X5pWhTsuYWCNiflI+fSC6KUzyqvoWO+W71xqNX7RVAeDak5xYyLrwY7FQ2fkr6MKrpC5DEX02TFx
WHmaGOl65WY0IkfNSJtrRc6icy+xSE70BJItkbwsVi77SKv5jgz5QaDaT1bWf/TEQg9xvIni/tS2
aB5mzrl0MSRmJB5DEvWEIuAqQWDmJfJdE0NpDzn1vkijlTlb8TF67EzWV8RTSMJGca4FmSNRHxTL
znhXKjXkFGW8dWKWqNCGteSf3GH4LEzjMcU+Bt83xMFewIy+Sl9S0CEyOa+s51XRysnoQvle5lKu
lssgNzpOB5UTQEO1CrOfZaIYe11JwOPd3ltO01XzW+RmGZOEbqVgF+/SwCQqMow66PxDN0zPTMkg
6dZtwe6E7V8VDXuzdB45ozYRVhSrsW7rVQvDpRuIzxNd3VXNMC0Lk3l9Pagy4ku46pNZNViQUKiN
Jo/RLdXpdSLDuhWT/oYYsFqapYIB7jNss1I/617zYkJ5LfSJXwoH8kKtqLplNTcfvJjhEftA6oHX
ORczY49opaEKepiKJ5ICMNIy9CTt98DhNiZMZB/C0L+aDXthXnBGIc6/pA2ge83lppM1qFKNTaNU
74MsWSVQO/NrYaHeR7c4ZfK2dCYNJAPjNIUK9SqeWy6m/jazwQTz2OUi6lMYlpb9IdPE1fSVYTtO
/WNipD3AiPAx1/UOnrK32WJ3ESbeizzBLrHqxbSbyKAIcQYgX9fpSIjRqjhaD2ZP3LdnUeFnPwen
1de9CO+TV690J4mXZoNAlNGvfqGO5rkusUBxKoF6nVQIn4qubOhMVXaFScoRtIxfWtqnKv5WOd6H
vHSuRnmSC2tpTxlHP6Wi43HeYwHELqE0R8JVCaLU4UAij5FH/1br5okaZyty6PrC3oYpaAlt+yoK
ZN8jK2jLcpeEYDA1ZHLNKoMzC+MTIkWKEieTQAobWBfLVtK1kLI/6ihiv+UbdQtb97hqESWwgSid
zDIdXoWEy9C+33AGchEOsdt9MHCDjLHnkVc149Rw/A7DBWnLlwTVLbckZSR4VuLSWFRogyjiDk6T
voe9Q4jQ81RSQAE/GPxAKjF/l9pYaIwRexQ2y6ibCEmIHUC8eD9voL+aKY1k6MyifWeL0ofsNRuO
uSSt5leLTYme0fGAsBZPOIxtYqi1yTGeUqe6IvLH3fsXNs5QA+koQmyZXgQTivWTZzqXcKxfqyr7
6dHu6eM5EpyanoXwN6kZoRya0mFVVz8C3/1hp/5OsRPxGGKnqQprpau5u+r9hyokOdfDNyIKjOXM
6gnKmfkitClFPL60WvFSakrOMBgnUFIZr0x9KgGFQiAoV7yCZaeoGqlP6Khm1tmYuLt2nj6ZsXLr
BtiN3tTvMvN1hkCbMfzZmuYOZefFjatnyyQQc+r1T0/XHtHqD4DUpbfQK0zp5nWQWPpNKbutowbe
Jm+9vfD9r6HWsfWQ+HeeS+AeP5kgi7WlFXIsDMY5Tvl3B9+SZSbyQ1DB5yOO5f0Gq3YszlnNIReh
AZkwMWEQ97UK6tc2qN+T2PwicfHZbLlAAEeM9LrZhyP787Jln2iL7Xyoh4P2g0YQM1b2RJ0Q5IVs
xlKNosBWSXjxi3RFjIfGlBjDnZRZmqxxKa0rJ7w1mfQZUnZxF3/PMr1bxCS5AtJxPLhd+dqM1R4n
mCcl5irPdcp8nLoqLaziVyfyjR6sKok2QgryfBG/BfWPuiMJtaRpme+N3eGcGbjWyUzctWUVDwyF
oB1m6Q2Gv0bqfgoUY5MQPAgW2qvrOGiZpeHNI38nlF2FfMz1gjRZpjEkF+J0ymVWIvmt8xCS3FUw
HL2tdSZKQXx2qdz9s5p3U4xn4oeUtZaTTJr1n2MLhxk6tFuEIrRcTJI4NcpGz+NAxx9i5ROfSHlK
CEnN9hGZrbJzIggwlb/WA5wtnWxYpWbHeiNjky2arXmk6YrUAiab2NKBJz0v+NGW428ZkWQkmQUB
xQ+6CjutO/wGdJC9euQXHH+j5anRuWuO4j76UUlkpYlbZm7s3ICjMTZBzfymYlQ2oDfxleqKji9b
EHmM3p7B2aWT8Tnku3ZqvgA28G0My+89SOOvu+wS9bJIHfxLWu0rlr2NJbucXNFeymoAbWPXUgvz
aV4Sg1rfTDJXZOvcVLfMH16njHQsl2coqvnKorJfDdKryL5mzwSomjvibuKneQ4kAr0yW8ZpdLHF
0hA5x7dycF4xOQPI42tmOjyTZWXF2ZqllJUKo16j2zgLbQ+GcvIgNBZSGmLR/E46qkmmHZdMNRKe
E9Kc2cgmO8Wg8uBcUTwuf2oML12CLM4zuQp/TZPp/4DHNSCc4Yhh7fDEkKLFP5BkdkFxgUB9WEpK
uWuyS9lXm4AnhV6YmlKC9tpISydFbxIoMAQHlF7wNyPZAG0GrJDILlsCY51Sv/j9N2Owngsj/AYY
6/waqfyn8SP6P2JPUS8h2zM1nZ8p//0Pb5eRorFy2RkBpPNH3Hx2KuBdk7h74Ownt6RV1IErcE44
aVb63fe0R15jaUbWpfTDW5wqX8CtV73m/cdlsMmdasdkz0MOHhbBU/31xbX+0cV1pAYZnhdY3pAi
sT+8W2KznWTEAmtJPvjNJ+ZI1th+73+oufJUG+w/jjjR+50ZPn5JJCMai/o6Y4AzkS+RB5GwsVIW
SaCigOZc+LXxkKXRTpNPmqnGd/mf37HpiVJ7Tr0E/yzQI/w3RSRxq+DmUtUomX4IRvkoMEQzE4lz
rS9wHjKmX91AX71l8BQ8S1Rav3QdbKBqHDW7oudJph7qxuJdbV+ziprlr6+Vbv6ji+WZHrJM8i+1
vyPGHZEntoV8Yal18EuheTYi7hIu2aCZpTSUIC6s1g+hk/xUJ3i9mSd3WXOL0blakffejzY+OMaP
GretdVcD57hOd9UzqFHHhzgM6nzpBCl8IVm8ps9ZFo5zt21vptxN9lmFaqAcDqbibmfyDWwiWkHa
bH5hYBUdbE4DKnrNoflnC+xNn9Dz2l0T6PmpTsbrQBjYWk2CXWrCMuUdOzzTZPtQGFu6oYMpK2Lb
VT9wWr7pzIxiBdGQOulYPxmSGhZFwo+Ij4bCyLjWc3yqiU2OWNfipeOwYHgqO8FTSZqnx8RQvTfC
Cg+r+MOusx8xwxZrBq1f/bR+acusX2F84TNj0n5aT3ZKK5WD1S9TSR1n9sKJ/QSrHmepZkdfbiyF
pwPgpXtqa9zBSwoDX4nueAEV7MrRnRS/AKU13ga87dRAO1EzBB/WlCKEoBc/cqk8KYx3lDcaFC5b
u8nGbejE5lmS8LfM9tXpX4NTn7DuG5+ORKKeHP53uXeEJT0CTW1lF5g0helS0rQ9Jhy2JY62Ty2U
b5pGnBTqA96Y8pG54V3Py2sKWoBk/zBjcF7YkCvInZF8BGiVuzTA2uazAqnmujStm6PYyJqq69yE
S7YDKua5gyCXp78U1coyVgudvZTVzJchM4w3ujSYTLj4+REMVeWhIDZs6umHtODHjPK3uvsOXPGj
BF2lh9hLZXGl4gmi6McZKdTsdO/6HrO2EmIpZL50oRvbakKdIq9J7l5y7FDSVtv/OopgQGrKF8JI
aBBcckloXCXDPhndY5IkL0ELpjzDm5EXfIlZyIl77V723D3U0liHe+SnwyI1vS2MEPEKyVGX+M1c
EEcZDwUanaJOLriQuGD99sIFzzCwqFz2iDYl6H8KE/tJNt3DkBzxTrIVj2pR036KEeRHtS6jbjyO
xr6RggGQ+zsjPU+9ghIyHw8ZqSlByViCUB7m0jWETZItiRqVz3n2IgqWjwoDBF58rhRzPdcRf72z
aH8vqEIF7CAzdC1EfZr5mzalbUm0qSe6MNF1Dx6ivcEwl2mWruW6U1rjyWJGdkiT3dzI/vUPR93H
Hv9nqRI/HSmwSri4w9762wFLrIxW9REEM+G47kov2bnkyvBQL0o9j0Q2Eis+zlMaGmWKXBJSceoH
3k7t0JJyxdQqOdr1M+jkOZHlTGlPLyVTalIcVJGUCoIWPs0KxciBlk+6BturvL20NYPtpuBH4h6E
pkLB6FJti02ah2fLojhizFZg4eGu1AlHHNgmes2LCJ/1OprA/kDjKhjxB5EFmyKlhMew5jpW477H
S5EpA+pbUQP94yyIFW2gPWCyyQYm8mLjl/GtR7NEuEKDPyjtFWiVHKpgy6LjA6itE7rEfEruGKcf
Xd/YEW8YgIqa8guk9m3uAhrGBZdYqkknCT65T2QhsMA7sR7uQhLrToURO+omKXFjYvlijvo2cVty
tq3QQtI4UttGHKxF++gJt11F+UEElO4kgS5kb8D88V3EA8Ur4Z4ubJnFk9hmuHF0kc2SKekUDIUt
yOS8UKS+TGjd1bTyTW7ob/iOiHVQm+m666aHYqo3TpNh7g61RvDqte7dU+RQDOJyzgyOpGtm2RNW
cctKW/+SgDYA1qGId7aj8NSW15mulVdKzj6kwKezWAH+6SXLdzMpZDXXvLQeQlKPmSkAm0cWJGHu
+RZBj958tHELt8HzX6kBW8v2YAruM1oLRxiHqFPfhzi55eM2CIJTBxzfWNSuWsyeXHnDqSn9vQsn
WlEoY3yJPkVVPly3OqVT8jzDWDNoXXJHgVbcePpSeP+S7I07ZNpdxiag6icXMR2EylKp44tNq51I
Wjk1OSYwaLrbwt7BstYgXO6llhIiA5m3cBj6MAYu3cARp8xzIG0KOszRhEZPvgyt5kkeSH1QP6tG
+iEoUdOOsr+KBaMR+vM8RDU/J8noUgl51sEwcY2LxDdVTilNERiFU/WYEuQPkyFukvCdCgJfEw80
cjxjkLlHRrFRjeoSKQInXuvSShGHrH+p3OeWojEwJXXVteu8B0lxradvnlkB58NTKMrwNqbXnsFK
CYGnrvU0euEhj6b9lIFrZD6brWIYCcs8Xs9njGTM5VYgNOAYQ/a3GsTPAE3sk1TaJNqpmNWgnBkz
4c5w/c4oy/X8ZEitwCgnwJpIXyVJ8yUC/WT49l7JsZuPtGkjpMJFyJ64UT+YxQD7kwoYVyGThUpo
GZn0GTNUOv+9DrLWjYROh8QS8U3yEmex82jqI9m83l6z/HVlUMsq9fCQUrJl7VMd2t+1MbhboZxJ
kSTIL0CLdSmJrx7rzNj6LjSeBk2n1qJKwM8CKiEvuONIev145qZ0+O8cU1wPGl+uvxbcq6QXm8vd
jjGZLPYx2c6pUw+eW3xiWbZHzQQq0HBvx9F5INTzPo93kfrbLLxsNZQkloaR/01rW3FoU4MsYPDO
QjauFX25NnV7S02382fP/CBbipAWQ4QDZlya/9h6KaZVEsN1pvJat6BSfloywHRH8oQPp7Gc72hu
A2qbLLaR3SpSMDhi9hC0p1urrgqqxxm+mIVLfYHVUWHXL4kkIeIYhF4dmNoiOrEJk/tgEFLsMhOg
SPhLtirOSdfGd/C0/3p+FCV4V2tv00s+sK9xo2zaZ1SC9aIbwLfkqVwM6ZIa6yo5AKnakBIzc0Bd
OvFnRl6qontKiu+yYMoC/yI1356nfCk9hz28Ny6Mq9Sh+c7hnB1n6ybGl1R5d0ZynJXR3mQ/aZRf
cjbJpaTqJncb+NVKLjsrYOzC5gud5CbBvlyX3VV01ysx77eSZO9xoKh1cq/Du2yEHdm/yAdAEvVT
YT14dbRznPgQj8ZaIsphhjJXFTfZ7IyhsZV8/GcVhESkXXpj2Mq2LlBRGmLfZTrq09B7z258nJ83
WRP9TTtb6TtYxrdB568QVaiyAZd9EoKNwxivStn0ds7IzWVYY2pdY1HMshLNuQapvu60YudPoBVz
G4WDVLzEMZphvvEttaynJML8KqbuFpX2lhXFRqXikpvVDIjPtEZYvTGTivI0Hc7CileIfehaTYQy
rb6JXNJrOQ6DZNo5MpAObXLqp8eI4yCpzaM+jWt52smjAW9g0I0kvXtZfpxJkJn7pt35MtUNKSo5
thnGSda72Fd/H1CwMZTPY9k0xSYUrw2iom4qkzVendMmrBBYaT2n1NCK5WCimgtD7ok8J0PRo17M
nDdl8NwlXTlmg8Hgbqlqn0TbiEOFvsGsc3NncTTDrDtbtcieQ7XYRbaRbriP60RRoy1qAyJXTPKV
y1rSeZQwflhpi1xi+36MwMTmjFOM4l0fREgjSlBwOiYfEsizMr3HVHhlUK9zIvvGWvreGg1uhH3H
3BzMwySPlLhn0/Cx1sq9gPeZ2CceJzRnDj2I7zrLvEanKVQe/bHk2M9a/7sZp09a5ov1EI0HYWOx
qMR1sYlV58FpunbNMDiCZZidmBhprRjgBbQaXUlfQp8UVbU38nYdVbyaSIKIiJ9NmPK+/rqSZCb4
7ypJz1DJMyGUVnokWb+hCVFdVW1bYjfriGTVDNV3fcnAZ7HEEfmhtjoce5OfFu5pa98yH/wiqjY4
wTKeWzTnFG0S9Py+sBEmQlPTxOLx1yu0xthKGJsOBWsrnONYoT/rSopCtDjepvAfdbxd7Z4J9rmP
VrXxotQ4W8BNObRmjP5n2iQOfZe8qFCnGNFw5KBYbniJylecRacEP6zIvVJIXSIftVGh5Rj9P+Uq
XxaIMFkjeEU96P/UEl7XS6e9XpXqqlRwianJLR8tysF8XGQ12Xyc/8tJMWg0Mmym64FaTSv7j4ZA
nZk9NLBsZpdsV1rJiRBWzldeu2xsLUUjpsquJG3StPnZvhuStOoy8WP01AfJw8xDE7PYWa9lPwBb
KAuSeYueh0ecluZ9pI2grYxWEGbIixtxDgrnTUqcfZ0NMcRKMupepcIVZOKiThjn0YxtTKqG0Ahe
s5afw45TjCx4KqnH2prOdsAWn3j+V6Are02I5Vy7SNlT0It960zLGhwUrNbaS3Jddne+QB0Q3jUp
5xfzCS3P9kJ197ZwH7x+Y8IuNXH/EEtMM5a0j1Q3mchLl04sPoWPeCsgNDrCSnjelmZ6LV1maYnu
V37TPBOncG5JEQVSY4AnNp4g56p1OW7W7MnZK+8JK2JE3iUVnUSrSr0+aoO7jiXtmDsZoohePJYa
5V3dXZyQVwf2xi+VEAU70N4qD3ihHir6TYTDA1yCLT40Jd21dfeGC8xevqhsfOWIWt3ydSXOJGXB
Pjn1/UYQk951w6dD0u2Uk7mV1FyHmI51bh7g3+6Yh2zlYSUnG2UbWzBFhFHkk6aRPuhoz6FDA1Mg
+ZYjqmaFggyN+6+ZstDxLyparopvkd+meEwatph41gQ/iSVN5Tmwo7sl758UIA6heZIYOCD8Qu3K
s+yY5ZyQkHS2lKBTaXlafe7GrcaBMR/YM1oRpfZJepsrqvJlkGJhUe+pQXhDVvQ4NTbxptrJSiya
wcnEFdpyF+wSL22GwVJqGa+dG69nXF6CHZpOseSbxc3wxLKQQ0z4CVyruDhWPXqKlNNG1rJRoz62
qfg203gq2eNYn30oJvMaGcauAGbOZYyZfaxe8b/8Mjh1tZ6Fi1AnRaL1w5EzVTN7JLU+hVPinjyu
7LHZh/hz+gbu4iUx95oL2f9L7lC6u8C0D2GtfFVOf0QxTiIcT0E0RPdapY4RJnrSkXA6T+JD0q+g
G41dowquRwyrqsT+JjNLCvo+eAGs+UmuAtyERQ3JA5+xrS9av98CS58LVWEXdCPIVWNJMDIeXJRb
C1UipgY57oHafs4CEN2en+lPewz8FQpSyWv89bat/T36AHyO4ZfNfxTu9m+OUm7CYxiZKpOEVCFT
Xr6EqrmU8lKUPhdsaPYz3Iox4SuiiH8xhSxPhD9jDxhcML/o4abHLNnv+DNzBs7kmOSWEM/3gFy0
f2DfUfc4ql5loTd/0v8Fu0Pg/c8cG9UoCJv/fIw+sYjI782/y1f+77//9z/9afuVP32kX/XvX/Sn
76n/c/7n4CtffTQff/oDJmhRM57ar2o8f9Vt0vzNJlp+5f/vP/6fr/lVLmPx9R//9+NnGjGeWTdV
9Nn8I8sSbuw/d8V6jH428fhPTUv43v8yLdH+DWcSOVFnsruhMmSo6ZcvlvtvqhwXg2lmLtAmZp6b
/TdfLAyzcSzh30hp0jRW2X/7Ylm8nquDQGmYcJuu+T8zLfkzRi9H6RmFN1TX4scb9Cu/mZY4+ZQb
QjfBo0t0ihHHRfcSNOMDKoqzhagCa1JGuotafRX1cTC0n4aFwX0wJB+tkm/L0XvxJuIJSlfcPWZH
lGQqFtOK/MSofG0Htm5nMJ+yqT97gtch9JlYOgu631SmbyrqaXTJ9iZLRbWLUmpoJtiJ33ODJaOj
3sJt43GVmNhOCaSwOioSXeaZFHm1wruiR3iCPFYV7aFOvXExq7Mh/+M8HSFmgEbsYpfp8d2uvhl2
12xyGcOQMLIbeLjz5FEkkw2H06RQERexvvrDcnj59VD+0XiO2/Gnh1VeW+g3z8GJCXEZIxi/XVvs
BAMcxwQSHCbMlu675/PhFMs6YHP0huaPVAeaHCjd7mxqFE9Oj0+hFadck1yhnejWFmZbqwowbum/
9+EysEZEgz4X0jY5sTMgAKPFjwUBIGNVVtOj9+SSM7j/mNb+M7OB6XrwDMSvJYZ92kOofyIW3zjB
e5Vqr1RpjRGmSBXLb/i3PMnxUxq/Xe83Z1aFy/QLGa5hS8BM1SQfhdky9MYnIlKC3xnkq8Z3V76Z
PIk+/C740KKW2sNyPwNBKGiifIVZeGji07wOJqIYDRTmViULFLmoZMPXCuM1M60nQLsPNR7P8lo0
3vRahei7qsB81AbjETXoR2b0Ry1sL4gy8wjCv7XIfGn99HvsdcCVanKKOron1w2zVQ3ZvVQc7T6Z
LrTIPDEjYrRWJYQ3b32GAAOlfXRaZ1/1DPXUGZ5UXW6b+F0W0yoaOoMY5TJdGKOubg13WQ62D6dc
vWjesMXomfmZya33vqb+zEhvmR8ImhJ0jIm99piiNvBPX4BCljACQl8kmCJybGCM4PAGMr8AUjpP
Ol8zzL9k+YuZUvopL4oZ7sTA0rTj8ENxcHyMwng3NDhjZcqi8GJcLTteo2RY6a8XrP17O6KahK5Z
aNxVTSMzQO5HfyQ3k8ntywQDvyUm1agF1BpTSqSWZDgtYubE0tfBq5CscZsGx7uk0yQn9mqO7wo7
UDGGy3bMUdjwm5jQrDUOnE+xmvyoE5Nk7BpZB+BUiBfXMsgY7fGxPO5k8I1SFvwO21SHamc1Nfk2
w5506Vc54eoJEAqTlq+AUye145mXvXdGbmmIO5/UGZUwgO3bEL1ZuiQ8WHVlqmEHXFzMCTbEUsLP
hmcbiOdca+vJICeqhxINtOwdJOMT+XKCBh1guT+ZqXLMbTgzr8ZMjonkf3GB9b+rHKQ1LXJ9mG4i
8NTfJ4WF0igiMQT9XltQUDcRjR8PAggpBBvWa300blrXzGh+ecymlFZB5JvAZgQxdnHhsbHSQRrO
Pjl0lE0jpnDKxDbiSW1QlcX3v14Q+p83MOnmgNOE5eE7waVHz/nbgtCqtKiHmt0HZ7eH2HOUZdaz
2RfusJaM5potR1nimAiDu3C0mtHDHLdsR/3SxphooLw/6w37UeqlP3tLXLW28tF0RKAjk35ApONT
4rMlIsv2CUh1GH7LIvRGqMBg1wNCpwGOx/5f8NLzMv5TDSU/leM5UDgO0YC/8zc8s5mq8Pgv1Wjq
toGK0d2Egb4WBekynzg7dJnZo6/+H3tnthy3EaXpd5l7dGBNABdzU0CtZHEVKYk3iKJIJvZ9f/r5
stwTYcvdds/9OMIOS5RIFJDIPOc//zIpKwcjx9u3G2/qsQ6twUNPusYbwLktUlLz3ypL9++zJUgF
TMwxuMFC0zF/VzgDISWZ28IlslGUAp0M+ySJPqKFaKiidu/coTnX0yw2Vk4sIOOVzC6qO28hlWao
V+egtSyJxn/AnrGH0WyyBY3GnbYwvmkJD15dxrDwYgl7HrDRAc5CYhx9L2d5sNWNHlo2JIEDZbV0
7wScRVc9xyw+8rl9bfvkq6hp3bMcjM6pXta55wGmMOWzHNbUqN9cTzE5UKl3Auw1+im17nb0QKKz
vG42a055r+E+jsh2fctr/6bzBdZ7BMbguHN3XRCwPoG0M5VB7N17evq6dNqNMH7qTkYKE9VDy1SQ
xLLicZFniFWcdpjZgmqWl1TEl3nwdwKHrU0lnKOL9z/MLQfi7PVHm+ozWsU4BfDL22B2VjTjz1FH
ajOrwSzNm0Vtxr7t/BDlKAJ3YQ7XN+doVscxqBb9vRUMK9QnvxKAzHhCr+087+H6JuZUHSd/OnaR
GLCZgm9Y+by8ycL/uYB/wKfYf5ic1vGkv5LPV22aVVfmS5frHeKig9YuY3Sb+UU2vWAvgxzI3YBJ
t4TLCDe/i7OvioKmyKGpjVP6cC3GInVHkz61Ad3Rm86c174xf2SkVbhGfmpxEw7wuWe0dMsVuRur
6Z8nAk0CnAtOEyMQDE25sbgLFzfrcBzs/JLF+qtTsbMIj8oi9Yf9EInblQQM9fuc8uTzOZ2/ub6j
ucNtHROmO2bihJMxnWcmEHvaJ3IDb/FdNnaIAuZAIj0fcoKguMftQvDA2ugvrmchb8f8ES7v8NLG
XtA75EoKj/Q+REhb0XJ/OgjcGE/j0VHEK3TkjZMwzIgJiewLChiB61uQE6/ALUfdEpOhEHaMPzFF
TikPeUrLEPH9DK5TA4nvHDrQKSFDrMYBW2baCz/uuLrQ98dqYV4rE4QJ6RkzI2A1jZU7zyvFUhu/
S6uuwXAJIPIgyIdxXcKt7fzLvESwPszdqLPEa+mMewpg8rwWrCnB97CqnHddDsnEYPqIYA50xPXR
4SgZkP01VZyinewf6qm8XAuuOMbcpG/uraWG07fO5Ul92sVj5msm8Zs/msYuN7/M2S138TzM4Wx9
NBEHskysVytNyq2XaXoYt9jj9waonZ4UoC31ZYzyhgEDrf26gr0UC4NOa+C0fzKL9FIMOerwkt3c
fTEZC28qTBp2dhxU9nmJxH5+8Efxs03yMG4gcIwt71+loerAsoLVjbvtxk9XEVYyfZcVl6PoA7X3
FUUEN+QsqqTz+iCpKAF1ZO4db03IH3sqnfSSeBTzqi6NfKzB0ehjbzo9FS4HxLwUF5qRG3351WGk
biLuMaD+9DZAePQz6w3KQ7lso3V8Nalcwa/kbdo5j/jb7Ay1PQji96RH8dLao7Fjmr2tO+tXj0F2
WPQA1TQ7utdcWtO8c6oMcwN6nEwlec01Ee6E8iST90laUs4BMdEX8SovtbhTtYjl5vs1Wc+JMF4i
p3zPbCKQiUzdCG085Y1zHAlnzGdtL+EDbcc1uXf89dMxZ0iJ2aWfeC87mZ8muBcNNNjNoIZRDDXx
V6WwLRZ+Zckp3kyTvu9WTCrIIAMjIoG5BxF3UbZ5Hm98MqIDYM9a3OSMfIITlI1FrN3//XI0vHuF
mg2qrYLyEQUYDP14gCdgvq4/Vjsn7RBvgeupLXU4JMC81/11bjk0dIdlazofrTo8DHzihuwReDzZ
d+oUv76pbqcGvcVT0haXsb4h7/mgg73lgzdsNDQfSmJyuaoVjbTH/Mml6IMNzYCPD5Stt91iDWSh
ObQsQEr0oye7zPNth2+R3aMwKqmO0G9T/xtYEzFzjqoavbS6gbpgqcWIm+TKPcM+LyUlpDs1/LNx
Y93YFU7+JUX61WngfdldKbhZWjb+ojQPLPlH+1HYYN+eu9yQAYWvctLuhy3YPYx0KHWAnnx1Vjnn
SbMSSqcunH5pMjA5qLBDT1r3rqqqwMgLiJQoVYOuzl4yGFl95tyVTY4wvlsxLkFvN/DTr1suS8zB
2/257tG65Mj7vKlbQgZWJOAQ02ux80xxcrHn8anp2N6uPdX8a1nRFWJGwjY6DU/qq4TSkNc5ON49
iNPcDMiPul8U6nw61a4PJDcyXGx150k0/LpSrZwwZ1IwLSRy6hy/XnKbTU+uHt/WiPmoM3nDq4kO
Jb0eWvx81bFdWzc8Q8NCZtbOFqOBsRKE/IibgEM+7rrWT1ylkcIQlGQg/tnae7ObsfvqybVqKGsK
dq+AodbPyfDfcSRENdFGl1ljuDY19YNVseVh6SgJWhmpHcnAYm5DxqjeQfSAvd/Fckt3RSuvukiC
S1dCh519brZbPHVw8GD97w0/34FXElRX9/gfI6Pkjc0vc+c+6HP/AMG0PC3V8rOcQFp7dh4/0l+t
/tFtUZ4BHGgBxyai6JoJbMFhU4roWVTrucpZb0mHNDEW3uvIelejdW3hkIO3Q6EszK0YADB1vMCd
WD+PzB6RO8bLdoi057bNPq5jcX5BnKDEHjxKTrnNqWF2PEOdsqD0SR5OXH3FcoEJVFwPCQZg9r1l
YXYH5eQmA/8MbJOh2+TRztssKdEs3nFg0rdZR48r8BPSpBlm82Qx935tgJmwhu7dkz6mh9Ex+JnG
fMxaMzqCNPYhRBr0SjVnlpPEiABwcQ/YKuml63mHymY6rkl0e91lx0puMxQPOzoZpeki5xZbBH/7
2cxTedQz770nqmwzGf0CZwhm2pDzBBfYawX+dVie9N9LH+67cIfzxAlybov1pQKE7hkxhuMik7tZ
FzvLmQ7S4YCEU47utbcMxk/BrP0wbAqAWoE33lA19NKNRlhS8pjPM6Zu4snLWjqNYKVGOHojLG2/
ub8e/WKyqpAStd5ljX+wRs1EFM7moAIriqEuWIZMGh1BVre/NN9ExFE1mCWhiVA9uBnJDYH1yY0Y
5U9h9VCNV8cI2d7MjUd02tnPs4vlJEyyKngg9RJV+wrpF0lKg0Tsk//C1i3FzUa2W2tFE5jL2th4
8CC3S13s8rJ+zMwc3h72dG0e/SgLezmsbfWxGLPzPBkj895RPxKjKoN8jO1tDzsGaF9ztm7UMOX0
JxV7Mx4kLeZ+XnEnzxrhbFwZEQwF5dXwnPHoG3Z+M48XhvPetqx1QchPFCpnVE+iQKjGmZBVLNE2
GBEpOl1OYLUX3RRuJE8kqZG5xeaSDYR5dPgESxN4w1kpwb3zijFHaHQsdvZxHmZd+oe4TflhSHaE
jLe6qaRi8GsrOqCT19KywoKJtsOQt7flRCKuKH5C9vsUXsYgLqqrHXmmb73N27tsuZ/jbW2OT4KU
uUBI2vti/TTy6tCxKdw4nZhOBHQj1nduygktUZukpx5iWyrraIteGRJD3O/KRhE1hV+cBx0aG8oZ
bRu5Hdtpw1vq4qxF0nWYGKIKu2Vp9rZtv5W93lNsMh/CTt9NuhCOgBNajlcj7oqXBz9vppC1+A2y
kXvrkWQL8MMAqWvyh0Rs8u+daJqzpkAbgV55K8ZMYF1RlIek6r+tStso5xez4PK6/KnMzJio+upl
WFEi6slFHeSmRqRfTIrGUMYQHilDJoHBikutY5hIKGbUbQPHaD/22Wap2BZnfXnNDWuHEP9e6s+E
Hnx6Lo7CEL5OrMHzmNE0aFCSNyH2pTckzL9JA8mL5VCD5H1LOhxNz6pnt6lmPDuRBxzn0vuPEQVd
y4kWjzvVOqsaLKaqNwUumwB315M+zbOvSXexbpCgGxq761py5vnFfKvHxikGdd0KdsTOAaGxynij
ZfBTDVW6qRONHejJ67r3qXppa0wT8TxQlqGywx6NKEUlCCkqzp2x03Y12DAw6vTETvikS/f7yg+y
qft6BBx5Ud5Fa7Xty+oLZ0yc/Tkrr8dd7L6vGnXNaikRLNMkju9FW25Wn1QBz/omp7Osl5ODHQZw
qmqEcnFYiaKahUEkOdHUoC2+Krz8WiDcR9unLMBmLW3DJX4VCTu0UA3UNNhbYyE6tvRFsZXrfEPm
wULao31YHVgr8W5QsGCVza8LtaauUWYw3d7rJSJ6S7+xnPXVsYYnVSya3bgGqKQCx89eIFkFcnH7
oGwwy4FAXIWQg0rcwQaPcHkttZXVh/7lcAoSgMhek7yqB4bnxMUpyZLlSATdVyAeBmgPaRP9qDRC
VBVgY/XlWzcypVOF7vXCaZo3ijTH1OIj9sEn4rmWocP+UkcsOXfMAILIXdzvfV5eaEKCpYpDJnZp
d4QETZtvPrUy0WyXVMsfdXZ7TL8iNKYUqKJW647O8lrGIR0mMXu4WbJy59jek+1Sao096cqjVtwV
Oi9BktO+9Ov65iGgrN6dMg3LKkYgxzJUsCupqJ+t+OAQPNhRfztk2aUr6u+E+PbgbuqPXcsHPKEj
WD81cTgYx21sCGg2Q6/Q1GiJk5wE7YIyLirHeGNWNi0Qx4fuzt/x0wYKGAlNJksHYWuX9mwpyKew
9MDZrarChkJqM3drGOUKcTDeMb4l2SjqA1khrexeoPAQs04RYTHs3E26UgAQdjb3vBSSdmodtI/O
6/b+3I88Uz3GFYLEuiQJdWe9mZMqaJKEDlhh88ICf85iWlqOJ8I4CLhSJy6KT7iJJAOOnob+vMaW
tUlvjMkww9mhsnV4onVGHCWM7Z030gtSab+4LmrLvvrwcsMNY1HFG7daoBlNvJ9aM1waZ767YnZN
wYeda/sB23uqMZZgnLCehNHeCp+zKl/JSXHgPjV03hnyScS02pusfLSZ+mkwzeeiJN84lk/XBdqb
0t1MeDWoJTooqKRbqRhQsOZ5eenJpygR9azMvJs4wo5cwUkmBuXx8mPS2VivMCgESKzM0N3HZC5t
BoVU8QaaHicNooSLpjlvozOFLmlKm1y19aZBMxzD1aY//2xbHWxEP2dNsVvq5VLn5NN1HGpwQvku
i/dJRsUl0sGFyPbbdwYjJ9iHmN51yQXK//Nq0+kVUBQDYUc/E0+0eF2Uh1IBF5bLlhd52s6ZyPke
nNrf/tHnT7S3wmKrnD2daBX2CEHFH91X/su1le2m5NJn3auc3MOg3C4N2nScUY++097ojbZuV26W
7G3nkFr1wZQa3OOusLblWGA+JPRbnSQtpJvyYWxxqTIS2j710uu0SlgFigedlGxqMeWLRzkFDYpt
f8bRZi3vSLdAONIn+gaLDJAUCiJog+0uJm01Wrvq2PKJk4i0cbkQLYNjzeMA3wlyTP/H3KiIRGBG
7juqTrxhHOthGdn8IgUgm9V4NgdrXxje42Kkl0G94tfSWHQM/1cg4etCa+utX2hMdhCF/rGaSs86
epZA7ggJMRq31lxstYY2VE/Tr6EYdlewi3OBp1IcIjfa1ZN3l1vzma02UIBSa1AX1wtDxZyoy7Fj
leg5O33bYtjmVOYuyyqHNg3i9IBCJIE5LEwf88eKXRZ6a438EGssUiIJn7EDglFATLOz2lkmBwQK
ywK8ky7j6HzzR6c8+XZJmzCDOJc4RKTZ/aTDPwXx/xTil0ZcwZAlF2E1lKcaIIWL1mhT6ochWiAk
kc4dm59qjjlzm+J1fLOSU92wsailsBTT63VBsxW9koK9HdL0RY3riPalSVDbYUTouOUnoVmgSr1S
hms1CDVVe6lORneyj1zcT7JavvrcPlPTsAfE+c/Vb/dZqx3tMXFpaLRPelCOLqEfaUB3OsZubBVs
/HizSwRx2jlTGJynjr0WO7El9X9YFipgcD4k2sS49TgL+fQtYZZq9PJ5+hJDGN6JyH9rxkPuSwgn
U5qEzNGZbhqy20lHA8OmPjdu6ZpdnK2yfUF0Kzt5CkYAcQY/1IOA0wOUxUGn13BPUhRYEN6X6W7K
5rM/H2M7fW2J4otzi2hesZDs1v3wEnz8NfaOa4MxaxJDHZPYpeKi9iBtYel7IOsQZFgZSCYWRPmw
s3kHruty8D187irsEBNn51CuBNXMVKsdX6+9CWxcTleyUpEtYF7A/UbhNew8FNH8MkkPTeL9ijQT
g0bfuU8T73JVSYgEq8K10fCOHR7ryLyX1hyF5oiHTdfvB/gCx6aBUFwg27ImmtSYmmwpAGlXvb4T
hndJSU45OWSosrsnmBomBP9YtvFu0VXb2on+gbenE842HW4hgyU0KeZ7LKCZk+8R5Hnk7V0yCRpr
qw9MiEtPnvxxecU4mI2v7GQ45srbBSHtYfpGxZxupSD/uUsKrPYiR6dxs28ayd2TVlLimtnAKM3B
grJmP3rtwGpSZvVAu0MNomXANc8sbrxkJx0K3kvh0gzHNZClhIpm1XmMF2N5Iox5POg4gEDEdhiK
05xClOvGXYoNEvoMxuYgFmlA8C6W8CuZ0eWQHwm0ZYyM/gUFXOVK7WwP3BNiXG/hWGw6Y+BsLM1+
KxYOAll0mBuBS3eDeVNb+9ESzUm699VcFYS39kwvbR54VU7LXjgYDyveKPYJQZLUuNzkEdThooFm
HXu3PXj11svFe2xozsnke+8n24H82JnuVhsiNUxIsgC6OMw+SZdrio8qz4jYcvmPh5sI62kyeUn4
himhY5JgKswp8NCCWXRsHOvWyyW5WQbHHclVqE+0bmtSKXrOnlCEPKjRSjCNN381BqZXRf82Cns4
zF68azHWjGvNujFifB3Rht2xuyxB2tI211PlYsS3jbJxm5pVufPx0D9mTn0ao6l5LJthy03Y5TO+
QCZFhdTcjPhdJhSlDkcs74A1sio+JJ4FyEnQtlfddJMxnCRKi9W9cagXgzmF+ebLCdrkVcDY68t2
FCAyuZvdNATaBJWDV9wUA8UUjOmJwHIfZC3wO3SormoCogbHxlPKOfbN7O3QLftFH4fa3K6UW95H
Y1B7Npkd7YfaBqoa7qdyHvf2VKR7IRbvvtumuEMdrYiQkIHb3OkzxXmPTLSSX+ZonWWsM1DCeERG
8UEbzU9pmc2pT7xDMq/50XQfhyXixuRYCiwJUWeurN5POpPwtoCr67GaxZQThe6cVrv8ReD5C06z
mGujBQhSGe1MoPBgqBhH4OLj7TI4Bajf/ejcY5x+qoqqeyApkkNwDZWvTTh4VbHPhrE7ACRyxtd9
D5BNmnW6QLHz4tXcNp4dkpug38z9nEPdCyYxKkIGchHm5LTyI5YO4yz8s0ayeFuvLq6StgmDUUfQ
XLaPawKR041GuObrs1iy71O5kBQcO/kGyL4I/SUm16vJGSZqX2Pp7JRRg10e7fQYTWSo64xEXMvI
D4uswZlThM51QfhmZ+FTcJbFs0tWFzZq8WWiOmvq6BiVc7SzrOVCljkMg2E3V3q+N+I3cmiyIJE+
LmrKMN2NaYBbH8igjda9vdonhm98pzHSdoIEsypqaQbSBWcNfXwkPw8L1Vjn6Bv46PabKGjb59ly
lQE/znDtYEMoZnnJCQYjvpHA4N3zInvFBUDYUk3Lxoi7jAqrCPsyt05EtmKgUlkMAt0OQ9e59LDf
z97ZcuPAc7rmW5efI7k89rRHT8j9/Qe9oB+DjmDHJMPEibEb4C42Mj96/hT0ctkZyqGmxs8Ww9nX
zKOu1aDTnGq50OTCFOryduvjvbTzkPeF1po1x7h4YARr7bV1OWMwkeM6g19TXvLWxYv7YOr4jDim
uzNyvz6tRaOdmD1u3LYmC8NY2y3heKh1XOygG7Z78nsmokvz+Ta/Hcn0uTWZlx7TyHoYZB7vrTbV
N/YSr7ewuvfxBJpauzbpsy4dh33HMC+jK+IEhaUBLRiOLPrqh8i6jxQc2ouYlj9E7+yGVx5LlCbT
D6ftKshZdN7uq1tjiFBLNQ704DT8M3nBVuSE38b8AEk2ISkWhEn4bX9ls2TY/6mKHIChGpZwKop9
U7uQVcgECK5zQpmosaGa8mgZbSglbCgyW9tovQk/TbS3Q6J9t2KMZyrnoPwE1BSJOoHQ1rd6onha
Gl9iH1SdrgVBr2E3bPOpHMVraMC4sTZ58FLrB55FGb3GeBQp1TlU1acr+r8Y+kOeT9/UCLj3+SPu
QM03mzfER2bkIWTfgN5+LUZ3jE35L9FVxl95f1dqB0b/tq9jFYc65fe7M1LbDViLos3HOQ+T6OyS
5i6AW37nZO12qu0ffbq+qulD5gMEOfRP//x8lEb3t8cD21AIR7c8A26J8nr/k5MChqlebQJABREW
IhuNIc9MSCDDuGtTppygruypf/6h/wWhhWSRa/wR3ArX/o2Rp5tpaWcpr9+V+tFYu2jUXq1p3Val
jnNSz4KAFwVXb/mXzJy/u3LoAnalg9LDJinM0pWo+E8fl1ySuDaA6IKmdLFwcO/WrrxoScciiakN
5baOWalN8ngtnxWFGjH3a1uMIcXdnY3mqq9ZFZW/buuSOpSngqlT/NLxlP75Hpkqg+OvT0ZdKmJ4
x/J0n8yZv16qZY71LKh8MW37NOIaPqbF4DahCU78W7sbMD8BkQ1dh6K2K6nTVoZdcXeHiuwpNvVd
Po4HC/c2BQ2WjYt5VvMO7fBJ65abxrizav8BQiyNVNf9C8EKY6i/XzsvPMYcLGqYrb9HIiG4w5PP
hmE1W5LGmlz6osFvFCkP9Sb5Jnqz6yRiSWCCZZsU8FwtBMzOyp5Uaz+HgTTHRpu3E3ZKgYpuMCbM
FqEfehZjH1rWKpTOt9THplPozb5W0RjFEhROe3aXPrRF/OUaNCYcqMek0bERANpKtfFziT5Ve+W0
05OySCVi87W2Ifv3DTuC6htnBdpe02giZXE/wEeShkHZzz6yzMar6RnfWlIMtrKgD8b2S+PTJZ8u
LtadRX5lnTbOtiH1NEkxyh17DKRLfOXpS34uMYoMBI+vvMR0O8a0TUyYLX5Mh+Ip/lnmA0d4fnwE
0zEUtq4FsYXHesZx6sNCiSRNj5lC6cJfbNMaFWIaTz+siw21RVdWWav3C1Y6wGGCR4coxhW6Bp+C
2/Au3G9uD+kBrwQ4B4kD2BvFz2aiMUn1NYa9zfSja6NuC2qfYHzfPuCs/2Cg0ATZoiO+7q2rBLGY
eFZBC9XoCnZ2In1LKsPmetQDdleUX6a1NTP35DrcvkKW+57RRyqgSVk6CxZ+8nuxVHqg60ROs/4D
317bsLOOacoWhw1GvfPN6X6yJiiQymNJIta7vlz/n1L/P6PUG2y4/z2l/lCNnx9df/n4LP8LOr76
u/9JqXf+w/Adh0Rpy3UhUyrjmT8o9YYBb17ohH17Kj0U04o/U+rZLvhtD2E/gY0u7NeuAlX63//L
sf/D91ycaix2Zsv1fOP/JQfUsH/fgyDzI+sz+E6euj719T9t9Wss0nFs1hVAzUXq3DENLEfMDXoq
+2BdTJArGDbsN79ciWkC61iuO800gDyYRIMbZ//C4zSuP/IvWzqX5DioRtgSYVSpMNY/X1LSWqmm
Q11UrbbEr4givLDrUyQw6zDH6r2Ly+coX/VNWUPJpzU8DZ44G9DHoLE4TGitU2Zkb1qtfAsbgwAK
xosybin/uvfKq5Dro0PVLIGozRLnQvOTjQnfIse7ffSKN8uy73LYzc9ExTMRkziXN/FntAzK+YWw
jiJ/u/4wK4q/64Xcegtm+rms3q5mBe1MrNoCqFN1+TEaEaIPPjtKa3E1tkPgdazMKlRklNeODo4+
kIoTI79LZ3wGQKx1XLeSQyox5NJ1BjM6sQlh1PL71y9CM3Wm10za9hYDH35ujslKjX22o3qeIqYO
c5SLbcpfaFsk2QW5OMECYUbTOIq16tbWuwmzbboHg9m0zaMI1FNsleNB5G5M+15zNQ3fam5u4bXZ
LmlAzyff5pzMv3Kmk6R3D/yd9d2xgFQ7zIUPEjUsQ1i20oy/NgjtNs3SduPgyYddZR2iH+AqzAce
O1OojrmIDkmA59wTeRC/NxYhrCWUos1cGj+uSE9TFQ9rrZIINSgZk/7HBUlL3sy2wSRXcZBa6Woh
MOyywXGiv/WV/TtQ8INs29BunyIYO4E2weNfHETDs3KPHxpkvnli4P27ArBqMcBj6Te7ataxklVr
oi37E3OCwFdWlH/aIR7+WMN/VlmYf3/bCNTyTcszTUMt7d+rFVkx1hylEVQ4+AMX4PQKO9+KIlT8
ZOkMkCcsg1n11CFvjrmY2il1oIOgYO7iqgvknTOU04BycDTL7mttWVyR3X5VqQBYtgHN4z2Q9r8G
Gv2NDs6F6+T4MaI1halfa8Y/bRRpXORzA1U2wFgYTwPZfagRGuZLiBeSbdz0kOsgebl59N6vmf4v
8mM2pL9vVK4H+OcQ+6W2rN9unSNwjqGv1fGRQMbLnKs4aP1e9wboWUv/HDcF7YGz3kNZgPY/Tu2m
WyZjTxwLJuTEw7JD3+kJju7cn6Uc7yIMDgEM4y/L8b8xonlI8iLsjPhbmSv/r8q+1SRu5r1j8avs
vpvFq17asC1QRx4rgwWU2zRnQC8Mq7zNUs6ozFt5P0MN3XjrlO3qq+tyFNfbZoanb6388carPplf
7eB7ZMqkRqd4MbbMVeIwn/O7PhueqiZSbn5Htc/4tRXyXiIkSPkOmYx+AU8ifLR+uPqS7HWshTYW
jJihwwsH1WEBWZht0PTHXV1Gz2OKXMRe8r1p8iUzKaDHZu0lj3ihzS5OAtTDG2KWQQcxXAPcheW5
dsGUustxjpJua2NrjSZlgompf7jEEO2jlM8pTEQJBKzrOBqXN/Y4Pzo4lgUNiRQE99iBMUdf1gh2
Ww/uu2WRzjO61s1CBXMoMcyxkeoFMAXiUJTO4zhYyaEu5a8M5Qp5I1Bf+xpbY8ThkRyPlt1uC9z3
h3gmiraOnMBLUYQSOIctSLX1dZwnaxw04rEft5SD2YF24NPIcidMcM+kVY03Qk7Og2Z5u8qe03NH
le/L9Da3pt1gkfuOwGQ3UPDpLPBT4xE4VVbY6YzI/1lnIyxlHJATM7YOsxzvycBLt3Gc4XFkV9AD
1vYW/gRUgPnBcrEfYhp5M4hWHnJHshmv9jZRa3CqYMILy4Y34TPA8ajzNFON2ExqR9zHD8yiz5xf
8WOTDqHDruxXZXVHPf6FnMK+jYkKw4WTm9uUI2x6s7kfBdgKyq5jrE3bXmQMJRvPeZUwRCKnG/fs
ax02rz1ZPYk77pce5FVEq0odKOyQJKLQMXw/9MD/HiY4Z5lHqMyceTukFBwzmILtsZBkpzfXvaV3
2ESuyWvN01pXDlCj4T+AdJy6UCRdQ57n8r4xHqGpnNwRyY1ylm/0/O0aHkWAApo7gHYHCulq6Vim
ekXYdhmvmM9vEyAzYtKEPQAGR0E9w/GeXIhHloqFyifyHEDG2poN3uXbmljbhbjYpbx/TTi1yMPn
thjAlsqfwwi+bQEgwYW0H+wcu4WodgNDY7Y7oc4thPtk4pmz7dUh6pHB2vTHTLd+dJW7UyehJ/C9
ahpSicCknprea4IVG6ygVoezO3sET2XpyWuEsWGATfHN29TVzUe9PBrqPZNVdtuhw4YkQ+WiPy+a
2RJ2gALabT8HRHT7AQx5s6oMnpQwnlWl8hCFjGj7j5yeh7wluaclwgfm7HlWmT6kIgA+QQ5Me3yz
ZoJ/Sp6VVElAQmUCiWS+VJBf8SwiLwhK98ugEoSwV4ug++FTTLaQYYy3g0obqr1bIUgfsszpdVR5
RHQcRqjHDMA9tBui7L/mUi7nSivOYqxOhSTXiEADHJ7LGPoGGYYbtxdH2HRnuC3Q51hH2woJZGKf
6hS8EXEbWoOXqvPOlkpUMpqnmIClYWYQAXxFtUL4km1OxyK7RNZcBclM7oZDTFNKXFOicptsleBE
ygpF2liflq65deK71SZsyI55gJPBPN6tiawjD8rrdeM0pM6yd1VaFH0wegXd+exVklQjHpkjHmuV
MBWrrKlhwvxDusT06C5JVBaRVIkdi1PHMFTaWDubXnHbN+WXtDLnvnnXuwL/B5VfwZLPwtCdKLDG
UoNfpBnhoDXJfu5VvE1V35kq/Ynp57DWD5nmYSuE8e2KBVMQNRxJToovAkujxIzgQ3rzo72UbxH7
VFAb/lHOJVzvUhF6Y+1ZZ+4ViCSKofc7T43PcL9R0Pqgif+sfEcTG05bPq2j9Uvzs7dV1l9lndy2
WfrV86+Z07Q36Mv+uYr5TSoKHCeoYlycMpn12x7SsL8W6CkcTAeQ1ggKU3NAHtL0aEQM0Zf3bMAd
BS9+JjLilXFovymX6oBlaAcxF1tdM60/yJrlzuoQnkz7m7PGL9dyfFJGX+ZqHladIwCPMJqOAVvy
svmlexyck1lu4ZNVYRZx0pgeyJI2uEGT8vJZzZvZsj0SOTcSBvoJ+HzGJ5hTNPYPrP9/80KhVPu9
GHEt3XA8wh2VeS0yxL/egTrPCXyJ2Y0mLBhJJ1xDLYaDgo4fW3H/wW3MgfinoThVUQ6UHxM6Yr1W
TvmxdPIBA9mMMzYBmFBMipmPBHG7nxsYNygItt705tX1R7HgASIsdklX4ycZznCYPNQNHf7iUIlG
Zm4+X5QZpW3jkdRU5u9GgZ+zzluyy/z7SIMmYcNcF6tThIS83A5uuu6L2tuPHP7Q3IaRdC7lw+O3
3THv9HcX6ufOTremM3+XTV4cII8U28W3HrLRkFvKEbZPKD8kJ06ZtO4aWz6jqLjnaNG3E4xd0Wlf
XUN86eAa51a2h4EIyp1cJFIZo11CCFLxnr20zZ0iWFoG61YrCMaoMebmhEORowsj8GLcj2J60TAf
k9ep7V6J/ejIc6PWKxs76JgjlzFuOrpTfeSi/mjH+kNmEWmkNtb7eO8pBkAKXLPsuhZxrjRh6409
KeNR/rZkL7ib62E9Fv1N1nb3cXxm0AwTj/Eg7Hsb4kHKprXy9cCoodCtvv3crUyB/GyhlmmLU8Ic
FlcHDMfHNxNhNGl0jFa60owCp9t58/9h7zyW48iWLfsvPY+20GLQk0QqaCAJJkhMwgCSCK11fP1b
fljXuiiMfP3GPaiqe0ECyMyIOMeP+95rm/yfhUD6pn3Gv4PkasRsukCdV9/jTg0fl1+hfGSLcNEJ
liklsx/T78mjdk/HHZ9Am6DYrQnTqJL917Eza8CMFvqvhWCPir/e+qmBfZgLTKZAzTR8JlhgrA9F
RmrAGcLCZ2w4HPki/Kc6EWoEL3R7QqVjQsyd4LLW5r2e9sipU1B3PT/wK8GkJjPdFNdQo8omXkE0
cKto6HM2gR8gNppuFjvN925Qn10TX5qRI/VP6uUhmqAWWhFZh+YYZ9/r///fivp7K8rzRMD+ryV6
C0PiHzaEQCr+z//6sHz9+loWr232UyfqP9/6TydK/99wOGA4OJbN8kUw7X86UcAdPFKBWdjBAJhM
UGk3/Qfu4PBN0CBY51zHhuTAuev/dqI804CoTgvH9LEIB/9PnahfO/lMViyP30TRaVnOT+MOyINu
G0Diu3AkYbEMvroiopIgzmxIX5Uwt17rbWkvexwku7JC3WCI2lW5rgJnOg32XwAmv4bY64CumL24
FvMXn+bEj+u8Yy4xNiuvBlPVzpfeaCAa8ClNO4POTKPRZrcqpnFFk9zwSH6Z4gpNIC8pW1BiQST5
aMbJJYDy/TThvUvtATkjStJ/XezfdBXo+P08A2Em5nk6HxrtGvvn6ZQ59bELS6rBgYkedSIq018p
e5V/EzF2iLi7vW0DqMvrmk17rwgvpyV9d8R82a9EdHoBo3c7RVEHgWYABL/JGLhCBOYCjHGMz0Dn
2RZP0kz85Ej3WkxolVGfGEa+Vmv2SonbMAeOLph3fCNWjswce0RwgAVU55BLAO1GWXSXABCCr920
BVQkBhSViRB8IDEeUeCnlAIQtkXySF4v2ZoIXuMyRdikuZd6HQNSQxs4aUlzEYsfCwgaU8vyWgvD
9bKLIpiVbAIP4M6RteHqb3k7fcu8VidXpul0KkpqhdZyi62OJL4ZOImUpXFNxCsy2iVZdl71OhnJ
XTOBrCkLkf1hRt6SZDJmxc6JCoIyZf6bu968jVvkF2l90EiyPAy6fmfg5Nr4hQYuPcmgmMHV+Uvd
9RsvONfZ9xBA2VC6obH8eDemXevUBW5pNHwof+cWv4buF+JzZShau/HOaY+gHRsXmSNCrs5D9Jie
Q80dQR+kL5mNaalpxtOfbz/7l86QbgeQYlyms45pAQ/58WWNaUd2aIFvF70LLJMKdW7q14cuX3ep
yxzGQOYmRsMGgUjf6qfC8nZrNEbfBcwipwwHWm2FicTBp5TrlluwRYRcWRBB1EQlidm+LQ80t2aQ
eQ9vIc2KA1g0DLE9UXSGfJkYsgunnB+HtnhTZzI/RguXkY04Dstt3/pvbSLgQ2uBihn9LYLckhHw
D11r+RRM2yPs2zSA1Pz0KZTRiEGO6TDNDxeOLfO8hE4pBjWwB8NyEaTxgNfKI731LQht4ONdf2rY
6/3LtMzynWJ9aLX5YvfLqzKXi5UCSfCdkab3zrScw7I7xoEEzjC70l2eNyWr1im2OIBfWlH0BMEe
J3twU7vt7VzzEc49+/aKWjkS4e2fr7sni9+P79jReaOoFaD/OIbNpvHvPj2EjLE2/RGa2opADoTu
IwaIo/y3t8WinQD8Qvaxw3nU7BSAw+wt8rHy/aKtd55fXIZeDBsW5YXirHQRQv94Mm47EBKi9TSw
aazi54tm6zgwoC1QgKFhevBEdUdodoYCuP1IYlqzg4dPM9tajoWUW8hgIXDuyIT0qCiL+6EIbmN/
+pCmC0NHwpIPmO9OS52WR6VsXkRVq1butsHi1I4sLw1KbNPGbqFNyd6dsoSn33ngDcHQb6Lb0Eai
32T4clIrxFUk1sWc1iG+y+U4JpAY1io0Lj623Yy/kLbLpmSkQZeSuThyX5YKu9+S+7JZBDTgusM5
zm2YNXNe0WQD0cVOiMXtL33U34z2wYDB4oImAdIDTcOPF81ytDoFZ02YkUAtZeUYBh7RtP2qDQQ2
O/Y3D8sSRnvYrDw+pi+zi7q/q13zfTREwR+Kj0ekutWynpOoATGIpy9Ya2LxKBX/fJMZv1YFsCV8
m9ANFhZkm/Ln/2o766Mxztmk4aYx8euZpPqtXopxmK3X0PGfKvOKQuMvsyMZ2P2lHY+nNGb1Xx33
cxeIY4yr++fX9Zt73/LkcaeOshCkSLf6Xy8rNx36YBaEWs0pXs3BpqUm275I+INqOBElRbZCePXf
wJz8utljJIFD7xu+Ooj/NLCjAziDSwLiwLZFOBNHnio7ysX0TcbOhYnpVVRCXlu8p3qPCZXN0yrv
zCQh2GE5Fw3MAEW9S1kZ0xblSjhfiy33zx+Q9cuog7UBcokMFhlT4mL58ROaMjNYPShpF059qzl4
PXHOsYjLY6IMyVrPAZFQrREfVjyMp0G26ixjCSi0Swej4DQml2v9JbdQ3KBNvXN749xqOE4HZjSC
eAI/gNHpzrTGM6iZezNi4oXRScxkKZbBjV6MJ2FDVDgtqjl6/csblEv80/KH5MS3sJxyNUw1Wf3X
LZDOSTGPMbdA4s5nHb31ZowoWZTdlp7ck2PQ6QySD+q6hCs79lKg0G4zVu7Ix5Oh0dMDNVnMwbce
SZOtO5/Rm745NiM3bXmPEgYZQe4/I/f5bIfsdc3S7Wf3eQqImBRqcTQkD0nhHUqhc9GUaf5yk/9G
oEKPw2Fxd+gzUFf+dK8VaWNX2qj8qRFYxdDm3DvT+8JWl1OI0SRdP4wj70dBJrLW+2itDiIIZBqe
uPljfTjBLApZjYGkidRsdjFgRT5lVUDr0jacLxFQgAnsmlpNRNpg6S+xZjbMT5ebOPyQC4iJg8Px
z5fP+fUJdhlmIW9i/yIVTrV4/nX5/CGPjKSg59I767HWmquFNmM39G85G0ldVyc9QFm3hNEnQUEY
NUlD2sDftGfiMsr7IE6eiGr9Mhaota19ULQf7Wk5dpn2stQ+ph/SG1sK3MEB8q4vzJ6TQ0M316Y/
GrrFnTez9U/pbTbqZ0f3YZzQLK/AcqTOocnSi56QvmRJbxMt/CD/9bDCxiC7jDzf63g5gbQwPtr1
SN9rgr87HYNQnhzkn3XEi9sku518z2jF+3DI//LpWb/WfEiWWAAR5Hm2Zfx8Z1DlJ/66ovv2NR3x
sLO8dX2BvLexT+Ei1JLmi7oDsKQflzX+IG6XOlltqDEIzMW216SMWIQTQNvoYxpdT17yutItqwPt
OgpRzrfOtbKJyiM8uzT3UQ8Ndn/M1/QZOXTwl53R+M0NwcoqjzT4O9P9+YaARuxqiKV6uOVUozWb
G2C2fAwvrdQ8qgNfKOQqb81fm/ngchwgFVO5IQ264ROC5sDbKNcTpXhLqyjb/3c2HtVb/HHdcdm8
OXgjiKTY9H/awVsfAIOMbDC0DXf2bABkGdZLWK0HZSrP6HvPk3VdFaBk58zb2d70mHfBttFZf3ty
i5lENp+hv97MBgY3FLobHF6yTr9wStAYm/Kc+nr9NHIwzCnkFDPRKfMvU83v5AuAvt6NmrOhg5c4
mprTgPx606U6AyhRNiFx6l1XdkD6dCGqYqM9KjxjKmfnwE4+5kQWMLnG1wSrUavs0+z010pnGovY
QIfEmzsEqSuXrWWVr3Oj3xdxdYwkuk6Ye8h6X6vSPmI5w5mrHTSHg+SkUxIKmS+DgICstdvqhvx9
2n9km7IMjTdRQokWiRXRm7Qvfmlv6/vVgkOVTbeDJzpZwAtqG5r76y4+OjVRqGY7nweL0Y4nQAp7
rjZuX35Wftte6CsikQRvezcvybuY90zg19EwY+4EcxXU3lXmuVvBegx2tLfZwb9jUFKTBGov17cK
hKisgVLolwa3mVY2t/YkjUl+Ptg3f3sNZa6LuAEL+8W8OOQBBEXFaer75K5zZirZ5XKpKrICWkQN
6YReAGn7qfTJfit9aN2gtrdZFt9WkSDYl+Bz5A8fRs/TpC/ASIZP/vuyPSfo3RwM5LE4XrGAWPBp
g0V7zZhQ8N6pCW26lhfdcB+uw3WqaYTTY/czActudEoUZHWducGOthC3x/DLD5n19ttUw2CFVQpn
t5a9c9KumYdQ/N2MrGdQqcLsUHc7feKWLKZhvFXqQrvobiOTh9+Z4CPmGt6XbDzlNprujF0+8mlw
NF13zqyR0y1VTul/ZKXk7hR4o3pDDSPfVDPvx4F2gvr9Q7XPYgd7QPYElxGXX4Brm0YDI8ToJsdj
1msIhqaEJkDk067P4qssleMJuUlCckSj3eOk9cpLxnjk13jBRnWCrLrC2tocdAd/V5mx2QEl5jQS
TVtbx5RZ2TStuH8SHy+WgXdQHVJhR5+nzKAbXBO24VzVXn1DK/5dNb2IdpnwT9nbTBRCojVmGZt3
8+2sV4Gg8mlHjfbnOZ8vwW59msYHdcjoBSAFqJs9V9N365xgDBYHqRmSDDg11ocsWu/gUL2OE8ds
P7eOyjtttfLbFu2lQPU+hDduO39iPlfOrBAqJz4y2m0Tz9RkYiifQpz55nDXGGyJdf+kgD+DFX0g
y507fjwlbo0R2VrvkwrWjLgIlTzSmwqOTMYd2cc7I6BWb2QrUMew/kieNncZvn2ORvUeg0lqMjCW
GjAZ4RWsrrvtR3gwytJeiSs7MtdzOBtvlaZz8MWZHswXWqHTT5AXSQBDsUNXyr7iXhstFyVd+XYr
iy+dBBsjQthWFkf5HzMz8s6I+P3Zwhh5oKhisd1D7tqafKOiuHxHuVBp6znrja/lr5YISJcSjUTa
3aQh82xhhKL0PxLMPVx0/nRv6ul2xIpaT4ja8DQeNTAXsopBCrr3s2epMloBFqllUJXInVBziFUG
2FW8yj1CugCLnGueCb+EKcmxMXX26pymTHuhA0eepUgGkMhVIceeC4slpgb+vanFguKKm1jE3EmJ
3GmQ81ye3uU8NvAkeI7Gkq2vw3+ndSdTfICzE38dWwY2a+M9M6faTSlfNeWKRSE3dkbrmOEzDQZi
eHMdERA4ENABjIURHbT23jI5HBKA+lnn3r9KE+ZTYVTRWeO3MWkod7We3KYQ4tAecYAa+ZlDhQxg
1AlukR+VWCW3H+50btu4oWhcaic+GPjE7QwpMZOrYGMUGUouikr1L8dhTD4hlMh4FtsWxEK8Njf+
EGf0hyBqKExiE/CAzgP7d+NhRC+WR+mMmQAMBilonWA+YskCpvaNRfIzJCrMOv3KwQknuqgA5TMW
koNsTm2m3RaRce80KJ4t89bW55PUD6Y7nerWPfQ1g0xlzF7cAStpkfOoR9xNnj5HmzZYvqZaDOil
vDcFI6qO2bhPianwo2NSRkdaofGWhBs2ZBtKXJJeqxLKnXjLrj/iBO+qQz01r/rSbakM6/dFZz4V
GrxHvvXdTc19lMGlU8U0ZrJp86yeNdfCymukhEc3LusJQqA64/lvHPFwOoWiFCftdpwFNpsFF1aK
ZNE1aG77cfrUeQTFFx39AGcwrF1o0Byg17g46Urqk/uylCv9Yxtw3zI3yHZyDqrg+FIHCIUH82Qz
WWkAj6zfGg3PT9qP+huaFueYcSxyZ2/vdNwAetJdTZCGlA1mdCafMVtEv4z37u0QyWYXal2bYg1I
fQ51hAeLrDWq+KrDzdrgZNaC6joxGX5JuHkfj/UGi/Ctib7zQs5RDcCDmnJUVqdkYkZn+RxSAYKm
w1s1UueZ8tzBzIfG1hhnddTXa58EL3Ayoo5PTUomUJXvqgHQya2FCepddYvtZS5xHpS0Lq/VAyfu
Alu2pnEwjL16nkDfMElYFnCZx3lFs6AKgtihhWw14ukWU7/gQMARnIda2+uwgHukHMhmGKqCNH7K
ppJhshjWPdG2o2e5bmwX/he1RG3qN+bIQlBRDropj7grBZ9N8oCuYR5TNUww8vDaHrCLnMc8So1r
zWRAaUjTvRiCGy+3nxTvUlhy+Nqk2pI/yrMPVdEe8xGgmjzdwMUpoWXfKQRFFmXTx+XGN3mZwRh/
pWwEWDUlh5TzEJs+UgcpN/Oieq7JDrlw5JkGdlxY9dck1kl34k03j0Hegz3A8jVVJxSc136dmbzY
jFDehGHlUl42cqw2gw7ghhntXTlr/rOQap8aIZOGPPnG91WH5Cm9v7N4Sh2Xwkrd8r5xA9In3Cvm
mxWLhMofT9KDFYiF4WIEM/G69l6T4z5kTbHK7MniBL5z5FjWt/k2oHjWcq5ZOaP9z+rlKTNlCaU3
M+j00jzXOHfTSgsGZDiMa7EptavjXDfd8KLl/rvhad/K58IoPyJpPZcj9YYbIGEM/UsaBkxUtAe5
XRO6JcpFz+6EBTi4nno+cs3P3+UlBwBAL3FYUojxRywa9hZ4DAJCA8wiIiNbnikHpvgFuWNoJuKM
bgvefSEmTi3jbT/fxTWiKmnX+GF3OxqFpFxt6mZmlaangmvl3dTWz4bZXXzn4bF1aT5ARj/dN0t4
rYCcvDmpVbTAuxqlhKaX29bLWdAwfjlfW0F/AhpvXcxJft2tVBFge6BCMP33vKjZTcuWfBVjHyjY
x7rTkokLMMMq0AhPiHBm5PLhqrIzoj1cTawsfcpjuiSfKhnTuHh+iDImkiFfrgfvwQ/CT4QRIkzi
trQTDimCqnH0nDjcgRIe91/jvorjyZxPo086pLbgw3lWI3j6D+IISrUPUWq+IXcgtMUCnkNvQt3A
oPacmTQm6JcsycyPRjRnaNKoBLxCFt/B5AUt1/IQ1zV6lnHxDm5bHeSCwmjAwCNLgtG9NGHIFl1G
27zXyouqmc7f6SXYapi/y4iD4BCze1M3fCR1bmwgvcIE7SCu8gBGID4kZHadL6uBw95ks2OpdQnT
Fs6hvv1kLFTUqfk1eFytlA8q5snASLRxHzocLWSEfV7aPDgMyN/QL+3j1EC6p13VJYFkfbJ8MjVu
qFbv7GO2XiaabmxTsk8SGUrphM6beG7RaaGSI9BTY/tPcUzuM3TViCDx3bdcbF+OC2VrvQXs+n0+
AI9E26SKYeK5deivfuLv7D7mnPN5IDw9H4fjEjuvjDGF91W+Li2PB91pksZB4VLzGZH+bPRgWe3o
c9wjtgzkaaAkUsnbOmBVDvek37UAuqK5vkXud6sn7k4d2dXf8Vm+tBlVdmOxFpZQjhwp3suIcEC8
3on+j9sRIM7dqOEUXTNzO4KHvqhlFDw0lLAN3RjlwbS5sXij/VrzSkirmTwSzeDVQAAjq2s/SFUv
zWNmAa90sqk0xulEVVwXjdAEuK5q+1DVP4QtsPhDuU+s8VW93mUonuie7ETyrgca5DTPAt0BY+VC
gU1ZI1gOTU/wz+NBjcl1QUbHOduWb4a3aGxRxNBz+XNbzf61K+o6eFjp+8o0jPbhj21f2pGD4S56
f1FIR9QV2K3XrGd1cFaNaRWDMNM29VGXEfYUvXs1QmJsaMW6DwxzPHjIShbQSbhxud9TucW1vNtz
kuCiOHJy5yZPKucOlMugr4QtJO0TOZ+Izth1wjKaqDXWjy1ZfJbhbJhOlLuJHm3MdWQoCXWYlT+d
asjewPLVlVeY8tYlWgFc0fWfP5JflesYR3Fxoqmxfbw+P49cki5KC8azLNGmc6fgiqoRzI1zq+VC
R6fAp2ctMRWTi1A1RyImx5ZM3utfXot03X9qHjFGEdkaXmOUGz+JLApby1GI4pCz6vkbdtZtIY7n
zkoux7m/U3SvZvQP/eJ8kD2oAaONTfQwlgOjK+4fg7TQZLEMxFTsOf+DF6frLqNkXE+Me34aquAr
mNuKYwWgKZoecuCZY05P+ljuISK84507u77URPX8shKV/Q9YETSKtBdbA65TnkwXNnuLIsr24fSX
qYb9m76nqzPcNYkc8Cyi6X+8vcNMbyZrtbm9pW82oc3dJP1NVQ24xwPrPIXVldZJbUa1scoDJ7tG
Cwl7pa1UYRrO/DvVS1RqCLQX3NH5oyXnqdLmWYn8Zu9XLPUEw2206Kil3Kpo3jY2W7czDO8K88yZ
Z1+aZ4TosE045WqcL1ReiOohpXPsXGTQa9St/Zdr9OuYm/AXj4GvaxgIdbyf5nFVVzr0+Lj2C5Jn
FrOJjpnwqh1rvbbThVqEY344oIXUQahZDAq84jLVIM6oIb4bs9UNFcvrWIoYefjbDf6b9ce1McdJ
C9ehpfLT66NQLgoYY2Su593WXgMMKaythPWchbmnSndoOY8aqntPbLICc56Cbq9K8z9/Vr8Zn6C2
8vi00Ip6Ls6VH28Wrbfbyu2mAXRqBYBGh9RmBaeUILXvJ2/KptwDdC+O+2B6X0x6Zgq8ljGW0zxK
QAFL+SGnjLh1PoGN4yl0tedueKKB2nyfI9dzdlwT4176B7EDkibh7HoieoMVtaUYkabGZCd/c+kp
F95PKwlxPqZBxAbiI3z5P745PNOr3QqXka7Z3ZjYwQWkZeiNDCL5gjlx20tJzugfXfqlK1xFG0ZS
0okxPL9djdgHR4jkg1+imNlEbkqUOgnt0sX1zHgTjKvOjAhTMfncsGV990Hta4MGCT3m3hI4vVZc
uDByBYycgHZU8NxJxDfyAaqwhk6iYhV9MIuyB6MlEa3OHUDh0VYdaPj0zgmepY2XwTHWk8fc/2Lp
nPj8hAV4YmK6taZrK7YeJ7d7tDjKxiZXzFgXDvXB8yxIN6UdKIFitjDBVc8R+uPdtHjfDxTBEs5b
o/w2lvVwsLTqYzRPb8XoHL0e+VXE3OGA/6tNZqQpOcKFqp4u+9baEWVAl6KGVReI0dowQfzZta4M
e+qMuGL6sILhHb3QFxqIHAfRcGko/wmXPqoiS0a8ON1Auy7pNVjA6yl/0W0WyNC7dtsMARPbatv1
e9URkcPOn58C4zcrBigBbhIiIxHR/TyvIDey6RYu+4Wqht2uP842RI9yuIzK4NZaKQQJJAb4L6Rv
uWgE/d1p5nRS6G8j/DZjMCNUjytGSfXnF/ebmY8PWEKeTddEx/3TkLoN0UouspqpkqDSYcPb+Kox
dKr+Y6FL/4FIV7BXD/+T38ywyUBbib/3p8cnT2E3xysLUKyRhNFwlBFIJz6gU9ukr3YDghGPfhf7
f2FpmL9ZIInrYM4V8HYNPIg/Pre0okoninhu1eVQshx1IBHc5UiaghymCncb4/CDlk97CNHwNI9M
aeTFMtANV/3j5BDg6Jf7JtxrzApMIZPJcdYRbGTh/+0yYZKWz+PH5cazLIZe4D/QW/yyrrt1GpWa
bzYXJWWBUU6XQe4S3TXlLnYWf7iB8DeTxRVoBz3o3xK9Y6CxpP3dGQXJcOclL3qYkaEwOtVu6Kej
yUFhQVJCmm5+PYQ6uk2BwxHItB+3pZybUqK6EHv2EQNiDRwXLCfDSRnuJjwtFPq5rd1604zYW3qq
nWPeNl2yUxA2dSI0x3AX2S51TIje0o2HPRarlkDzXas92el004i6EuAWFGzDul8EGqC+uyJbwyrw
F34/BEjj3Z+JCGg7OFWsosJEha79gCgBcytrr82Et49uxplWTzTx0nrO2X03PAMsqCdeXELWSLQw
j6nztxT3cOVgnku6FzWenGnnqHpLSmR5DKCs6yx9KMoVLkdEB72HwGAghbUg8JIuHTnQHQ3xmuWU
7sCjv9BXmhzW6RrjjWWmoHqi7+z1iu21Uo0MO75equSmXr40lgmRmVK9hnRYixZKUS9XItCn8ZbQ
rs9dh8MmtYvL1nce1amhlC4j7fbbiYVEz9lJZ523a/FuHEhYW4ASt9UcH9bUDHZm3OH3jE8OEwN1
TC5b2h3V0pzagAGQCh3pGvtumIMLe6zoyfvDgBS1+cSGQksLci17D0WkOqpKu7xjpG4SPb7V8AJt
J3rXqG9oN5u0hUA/V0Hf3/RFd/ay5FtCszkHOX4ESouZlEF1HiwZPegrOVHGOhdkFDam2h4tV78j
VLYP54fe5uL2wk3RRqfdcA2jFWncpC4rE0taOG+jN5yUOJCoyVOCGWB0vRe3KsE+Ga9V4x6LlhC6
OfU+Lnn4vpIvJ6bWZrmhjXeeU/uoijC1cyjSphHRAF/M13CNbhpm66qhYeXdR7ZBVDYFg74GgwGW
ElJgpVHn5CPoPC8WRw5R8rCgH9WoYoU+5Gr+Kinul3JnH7xo/uZWxX1T69UlYtpTEaP0aCPn2C/U
xTztWDiK52hirKousRPF+yiPos0oDXgpjJKcqV9W9ZsaQgH0kf7Wx2ZKukt51tOSRA+fOnLI2n0p
6/SSak+oRd/WGKl1ZzK61exn1R9Sn3Q4HqugxCua7M2C43QggQNtInbEBtS2JHd0Mn6x2Q2rqww1
Ds85X1T6QPUnughU6xG4v3RYVzmi86Qx3Yq/hswf52DYpDAcgR7zbbT7P1i6edV5E+94XNpN6SVb
szCuZ4axt5F3E460OuMI8C7W/+sciMihq/xDAQq5wDq0UZ1IANcP0WXmJfaF7XGE5CnbxW1jbhVA
cmqL47SAElDThGSKwN90CWPY8QwS56lbCAVQVzxa3Ss3N57NRdi20jmpvfnIcOc+cR+1ufiiCtLv
VSnJp4WbdxvVIehzULBFgJmV3iBd5eR1pP+wyeHtzfMXPylY9Yp6X/njazUUJwVSwaMvs9+WVpvg
msLYOBRT/aT0XwUdZob+1r1ildaF56jQQyvh7KaSizgpk4mz3LNcM93WjtBXj73owy1HMXrUvdv2
LJ2OvdyFncfQCi8fgEj73hiNcwGVQM6IBioOZEnuY+34DxXwIfBq5EA4JpcOcoGwopZAurNldlqm
lMJ1OGmk6zDpPbkWJpqFPhPAtzOH6XibQTbIJ5aszCFTuNLmt04gYE1qQtLvGHAtK0obLruMhnR6
i6wrT2r+rOnRqxNgZAVS9gEu3Mem+OSkVLQsjCqLaE1wCfbDi7oqiWQbyR/JsbGeMnJA8ssIRSgN
Mi3k97cy7ay7/tqEOxiV63UZqiY7/U7NY+lA6p7gYGYWyUasobUJ4AZtKlEUKCV1T2uXaRFbeZsO
DwzRVJBY45WIW+OP/ixkRUyuUq0nMn5Qda3tnRUvTP0Y9WsYL3GMHfdQqWEDht+sSY51opBAAoxN
CtpvvwVttew0s+T57pqTSl9q0/Ngwwn9vkvJ603jh7Vzhe7AgSWp56usd1GG83Ru04oRKpuKnuKm
Yp58KPr8q0TaNHRbWbu1fWWOj4sTbBmwQZmnWImcrUA+GuehpN/4fTU1tOXsDc4HK30yAT1JgW57
9Wl1vqr73cz53i4Pb9DJIKMSI4ScONRwBun1u7qllbIPjL1N9nNypM3OVfK4t710uRsD90E3l4Na
B5XYz7MoHSZv/ZS55DHKGFWdO5XCsbLRC9twMvr2VluKJ7VYGP78MW3bD4Pss2phUd+gNgNZucUg
oZaDynRltUAmtuan2P426c2T22ifUs//BMT1kEV0zBryaDfQn9C8a0cn1zHX8xKs7q7r46+asZ6F
P94vfA0pKdhFjdia5axUF5W9PKd10V0otjhd9lvLZZDYaS3pDTe5DLbHcNzidXu1fM6a0rykB8hj
5BF2QFtuMvhoer3CBMjwSOSYJZfFCbUXJvbAy0ClG+27WlrWAhF+jLFbqcBSAbf5DltEtHDSUVaC
dPbul8a7y8IO2qNxVm0zZ8AIJYcsjUeFdYXM1aJIcMW1CD7zd7TVhwgRiTpEMiA9q0m3tXI3TDZH
o/wZcOm+DJHDq4ObwGY2YfMSBAFja/Hu2IN/nxWMoAtG6OMseOGIzjTnQ9Uey2Eo5yHVkSLnKiZv
Dh7fnlBQEXhqjQPpPnJ/xwExsX1xmefaM+DVnbr8Dl2RNG7ekO4zjkvGlyhKPqjR2zwCrswBgUi3
p86Yl4UFhuSSQJ+LoiuoIEtzsyY8yMrXUzO1LuLoRWV0RRH9I+bAz9VoXw00Awa4EJK/pl6Ik5Ls
1mko0xv5jL3iQ4RD9nsHq/Gmh1lw5qurP+Xl9AX2I95KPbsfSwATpuRRVcRuwQ/9lJYaGC0k3pIe
RjNFjQ3V6FOGKNOYvjYEnfudvcnQOHEoEEEB4aCb2h2+rwuVzZekueEs5dYnnWZjShs6NMt3H16L
IAu7CYyWHDOM9a3LUjqjrBKdgK3hoWv1epEOYIBII/iUWcQHynorP3BlLqVO5dI1lBwvnadecHON
7OEKmWV2Lc4ZEd6owaBSWa3NdkXuoK/6Y4dpJxrQzPSQuhXbTJiCjVvclkN/cORA5k80aQnSsgm+
ah1CCWRZ1YMtqS77ujOffbmHlkayoMJLGYiV8n4Lf8U/FhMRyqFLNeg0I/pceu2TErPVuWYfCG7d
mlcyDkDvfvpOcnaAcWTIEYJtx0d5QV0wUPsPcPKZSbCCkR/T2aTBItyDrj8FaDjMKcIMKpAS0JwQ
Gps9PtWTyHW7jidrDMZHPbz+/hoknpAi67xwetrwWqQurWx96+cm7CI57kgkpj+3L0GBVben2lsA
mNOPwe/ekkPgRxadWlJ5LvyRFOAUjQme/V3rAbDsUlqCasWyw47yEVCGa2PXqpx82Q5RG+zdDDCS
VpGZ5xUPbmg/KVh1C9R1Mxfr1peD5Lgw5Rta4gZG6CSBNssMFB4FbGAwcOfA1/xDyGko7D5b9IQJ
50rfsyFDzNeXmyaydgXZq5x+yPuxAczJkIuuEHe0KrUNN/roN7BI1cO2+sG8dQPkGR7nRipSGAEB
qr2UQvUyaYPb0hkvw+xrYoUvevopizj2tuICVNJ7srWY321dzBEobYz8zUe/e6FVPXTKiPkPnpCd
IHGjsl1vbCGVjsIsRVDzYNVQTGlYxTfzFQ2U6aYDcwqqnjJVyKd1jauZdny787Hc3/kAUq0q1q7m
Wa+vXOCpQ5DWF8niPRTCVXWEsEpsTM5attyiqrAOSfFAWFhzmdVpvK0Xlyq7F1Yr0NYGeGtudtlV
O6J4ssyzMdjlDjrIxEXCOm0B3R+w6UAdiZ2K0Cihw1boOYHFTkKNHYQfqwlINr8F99E8eUKYHafs
rZphzuYe9FkKR04xGYyUQdi0BpgqXM8Z5c3CjQG/dhWSrQHSNgZtG08wbk2h3eYt3NsYcgUBkSsw
dXKwt7R+Xxjyk4yDn4bcskNkUAFUeMlKYeo6wHXTxdL2zDigdADenRNrPZQQx0fU0tQhPP2Qijg9
8gouZmbYZZ8fckSl+MQp/ZdXTRi/LbDfyTEJBHyx2omVOnJPO98hgK8RQjCabGOXrCzMvvCDMxnt
6WXI0PPolJd4Yy4mcMMd2OGcUSh8K8jCQucaY5b4WSjFS5k8T8b8wQdfPLYVFqqqf5wL8OKdMI47
oR3D0Obw5wa3EyBkVyGRC6EjE3eKXG7gkWREhpx1vW5BKQfCVCYljkl275S73iwAzQw0K1iLuyO3
V3FIhMy8rFtDSM2lMJvraNavynENb32fdo8exIBwnJgAGaP2BTe0R8rAnFZY0P4wfdSBQ5MI7gkr
2qyZmnfgo/HFHe8JZHpbE8jSOf6szSi0act7bIY2v5wNUrqToblqrfWbFhAYLaRqcDmv1khcNgjr
KS8YOQG1HoFb20K5zoR33W2XoPQBmmsJAygOfvlw3wshm9IlPNRCzbbBZ7daSX+8BjrsvTtD4+9H
SNvrAHIbFf8utCnTtMq9aVzvYTyPQ3dLUBNdZ/ALS2pEFwWT3ckVnDdQll0jiO8wmgL+0NFJe2EZ
siGBx/5TL2BwztrXLqTwoXK+QWA6FoIQr3Rg4k1FyVq5FpRhQY0XMMcT2OMVDPJJYORdVV1xePEu
yzIp90WKG5D+bqG512XAiAA9GdnEeX43Wwi/khrgeQf5fIGATtk5HFOzeUny9KUQRrrA0lfBpgfO
wULE0Bng1BHZUmm3tEb8KbxeEvNmFfh66XoBzyBNB7A4M6vzhgyMz7gMHwqQE6gNzY++lS47q3kn
OSFG0cES0+TBN6C35a51Ws6aBXQPZzKsy3ItiJpkdS36AqpQX087nM3Pdq5bV3VcILDkFRqrw4GI
6HFi647RshKRY7Qf9JARNoyAo9u5EJ3K+HOhj2SudiG8Kq8BCFQWb7XLQWboem1bzeiSkty5sS7j
CMSLN/ctfcj1quk9JHQ5d3uYInmynNk82nobbufMJl8kOWdl/PxfzJ1Zc9vWsoX/SirvZGEeqpI8
iKKmRJZtecwLS7FkEhwAEgQ4/frz9QYgESStOAXUqY26deskdkihtXcPq1ev5mzYNz7o+yrNjJt5
5HtnyHZeb33wuGTNsi9z5d/kIescrGA8PPf80bv11rtbCFlQMggy/KsZO/Ek0VRdAPkfi3T1xl09
2UvvXb5cpWh0MTjMyKZJ1feoqr/ZkkrUf5/JdhC1722wirgNVnSuZpe3gyXSYF/VItetxZvKpwIo
sVHJodcqHAJWnQMKLK9y74szTOJeMKMWiQKkOyJEhNZLeLfDxWdvt/isqB87D9QQqcQP+Xp+VkAC
Plsv4sDos84NllzI4tggRvIhWZABu0PjrYNq0oU923gkCTCFQhbxOdf5KLc/LjH5FKV31jHZLNBh
gotl16P78SZd950tlnEgr4yD+Mmxp4vzVKY1mW7t9AaWdTcCg9oZ6RvF5EkHzri3Np3Puey7TOIF
tOVtmEArQjMnWtnGRW5v/zHZ3AHlhipiHDGq2pkE7JqL835qEa+jXdo5y0L/3GKoG+DJv05Go3Oy
LjBolP964zhbgzKGSJUYK3btOXebwci5HiDdODAZC9wEUKSXlnltIj88XAx6iQzksNTlfJjkKyI3
9B9vMrpfczLyJUXckFaZsL0mzOpGpvnNGCxCQq7p9wdEYTTqs9uI7Vu7j5OJzUKi6fJDHAFwIAw7
2Gy2oPgMWLgrdh/OtrBX1oAomUfSMhpC9GUogO56D5GS89AcQRLrBMElnXep1eTEFWvIojWChjNU
daBrmdc2Om+LPPo+2qDwy06utJfuYvh+W9ZcrMf5fZoEGUMLU4Bj+8FHq9QIQNUm5vjPGBY524km
g5tgaiKj4u3YV5Hw9j5bnxapx05tFkuBmc6iHPRliCxAks6+2mMyMuAFfBqbxJPNZTD1P9lA5Lc+
pmSp4ubSMta3GybXTN7x3cJAwyplBUc/gavLFCJrbOH6913Lv7PD5fzaXk64UNvlpWGsniY7c8fE
otPfITlC6bGghjLAwiKRTtuOBr0Rcmu9bTD9Mgsm2UWUs60R4ZHNpdmJ/4yh2f2l/p/b8cxLsm7m
65GXvI5Qbs+Br/h9OjPKRIjt6dT4c+jJLjK6xP3h3H1K0iy7yZEzYZn34mbj53HfzxC4HCzZE5Hl
XHBhXFjxfEO7DRmafIMK4wxEhzjPqPiws+687Zwb1vTjJJtN+la4iP9lmoq55aPuBurvlmnS3zAt
JqoPOsXjgYdem8nODu4Q4p02Y6vAYMHs4xIauSq7VX2sCpcB3YqLlXcVJ7I+fQ7/MU6ze7UCxkAb
Dv4r7WFk7pg3WQgnKfkzGFjXa/bTni/iZb/TmdtXq/S+Q4i9z0bWu2HHuVnboP1SKQnikW/Wt87C
uV7MqXmTgf92vQ7/GmTGpUvrHzzWHl9sxuBvwqV2O+nFdAFMu4HuaEq1yA7xBysJPsq+n/VVsBhR
tYJDM/P2DiUw+E9SXsE72oZA0+GbUQZehIQnDV04/MMB+/WMUfToBXYvmqy+5PPt3ZDC157e2otd
hD4FrTnfGn7fhKDRQl+myf2JNvRfM+shDzg1ijoj8JnSlwDQRuctv1s42DXJxv1x2Pkw9teXIyt6
swObgMM7/O4JoJtHML8i5swESJJOmIKyDBcpRT//tAPpYi8wCPhmR5dwNaUSgkzbSW5i1nH2FK0n
Zq6fEiw8Y2EyfYFoeREOKeAERUdk0j+b3CazISJrY9GakEkiQfHpSZ9tJznDJkCS8wzpZ9meNM5R
qk5gDYdfVRHJEg7wBbiCMm1AYL7y5tYXFmZTd0Tf1TQ28q4UcLJpNIZVubUXn+liXUwyAOocyPlm
tL7uzKKv6/XgbuuBLiARQ5PTfFCcYWnZMctAUT6ZXAP/wOz2eqr7uV6Z9J07C4RLIjJBBwSd1BIH
HCLnleWz4DqCQ+dvmaRn+8A1rNE7d0bAeL1bap3glQU+QgOh9P9OEG/c5XbrbIasK4NJdcvE/WcV
GadRh3aQO7kw7YQlpDMGazogQgwITS6CwZvOIOvTDkBDczYcn6ez9OsyYolQuJJm0oIzHHuPQ19A
XwvRDAP1b2sK3JDkYxaW5yQswzGCL4PNlGI3Gvbt7ZLJL5/+fBj8Y28X6RWYG+FrNwJ1nX93SF9Z
9b2LLqdQ7tajiywjo6GliA5VkOJudzcTK1/0hkOW9HVSNN0NY/nGDWPIKlB91igXQHJn4+sQXn1v
PLPf+un2ft4ZX418qmzQuw/BkqUQ0Yx3WG+t9ybt4XMSI2aJAyQAvZx4wr4lhYyhy9T3Z0MmWDvm
CnIBdYHzbtWhmBzt4HbO5wbpvjvvdxwTiH4LYdSSPWgrwtEyGn6ZxOaN4phkUsnvNsDzc2N4PTPn
CNGnb1VbMVhzp4TXK/vBE7Z9jwbuxTwRNakFiJiM6A8SrtLYeBjuct6PKfQEup7QJ0NKQYDQSw7V
g7VCw10JwSj4259Cd2C3CA05DJ9td9/ms+h2LtmRQRw834X3SUe2j23RPkR9EC10xnviCUadJdGn
JPQvly6bnNcup2W+ja+mSGOcKfJMsBt/WU3uc5EoGWXvO9581FMv6E5uBoNRfB4747A/Nr3bqWez
eDv4rKaF6B6ANJk0BFNan8bU/2dibm5VY0W18xxAPRc+8zq/XHoUZ5u/534UnC1m9ntjE18ovjuU
8SvQgU8FLikaCsJOG4DGmlNUQ6dYUSAPV3jJas50CizKphzGxOb5jZC71XyZ5Wd+b8g0BA2uh50M
NyKSLXs9WQCewTgWdyDOT/1wxvh9j3rpciRDk+JeOm7Mb0yUCkwDhD8w43crD1k3aVgt2L945onE
5Q4CG1Pvb5WLVTNWNmBaMnKvqJat3jol6qbuvTNHXwSQu5Mk2740pccZXN61lZ4DdBEexFkxorTY
rjzaJpfrMZ0LS6kl4WwUtzUMpn8BJCHkdz/bUaH4cNpkhaDFVttVHN2JIzRtPgvtNSBmOL67dHa2
jiHOon0gvMlMhtzkfedTllgCM7PwaJLQnAVvS9dMFyk39J9UyG6jb2myTL5nv8l/9o0dm6jVjrI/
fqv904dkxv+9+ld++EG1z13+oT5k+JSI7FftH/ox8gnbd/lTun3/tATUf/1P+SR+xPKD3iZRnH1I
jj7ip/7S6x9USpOdEDaDC/ykfubrx99/NeHEGibqkXuRQF5R/WTqpV79oOkDL58/on7mul2XDSCQ
eBxDPTBepgmk7OKPTavLyJCFUAeyYurZ/50/f+MJW7z+mpXJX7Np7Q2+JXmcya9qGCW1lQEimFTb
M/ADExx8wJ4FvC7TcYFphXZhAT5wzwJhV4iqnmGzg0A9/B74vvLU/x8t8PA4i+JztAvT6Ft26jC4
xU92YNL/eBiY3hcJOb8wBZn0nimCLmZC+Q5lhuKBZqSnKUR09WcOxaFN906F22V9hG+5XvmyEPP2
TMG9cLERCn78e01t8JMX43UbuJZlQicvft8Q/Oo2QI2fP4MMr57iC3W8GW24SQaeTMMTqmHdBiJc
BpEXv6nlOfBtfmuN74KBqqVryNqA/Zc3u4x2wEoVerN+L+/ZHmVY45cnPIAtUL5UXq9uA0sW1Mgi
Km1PfysHAC6+hYbRy03fPwdWF9DFZ8OFludAEiWrlYCAPCHrM9zCGR4HBDaRmRCidbwLYgNZm9jY
Efjss4P5XN6Fo4DAhClqEjI3op8/EBu4bQRFH6XOMPAYapXn+BzgKrgn5TEpDp6GQVEiWePjwJQQ
ZWhwEBfwB0YQGAx6FSbS1gZ2KymzFzIE4R2dAzt02btpaekPJDbKcEPDA+B0fYSwDfxePSiaXddA
uwRPoKsjkL1pDV/e7foWBVFo+sUpPzoADpO8khtqZwNoOsipMYUpQ3cNreB0g4DNofbB2xtdh4YM
nrCws4b+z27jBDCuDTTA4lT1HIdDl8EotwwUobZu0OWX1/AYcBlgJ2EO+weXAYfAYFIZdDQ8DrIb
t7ENQNGU+mFRDx9BaSTQMu/JBJY8+vmFElX024iKAaO7HIkjG9jIocqIenFMtL0SInDZ/DgYoeNQ
H9eDo9Ulg7ZctwSpdLoLz4GhlduAQIJrPJfNR1ZwQuKDpW+9VAbuhniqmo+1XhLhet2M7L8HsFJi
79p6BKONAEGOTLEgdYE8dccAtMyeFnrU1VN8oU53o3SOLWTNQMuWw2J4uWT142ADOaOMXCUMygVp
aAOzjQDhiJQ+1cNzINg3hdGlsvRZWVrm1lrGCVVEFRVOMychIu82e6wLUxw5SubN5c+19Q5hcySh
6MGxDOAFNdk/DnQhuS/4h9JB6GeKl8jZHHFmaRRRExStLCsOSiury9oESjd9c+mgjdIKsSdEgrwf
Ic5IpCBl4L+cF7I1zVyl8g9tRE7f91zXJy6oB+dbvxsm2ySZqH7JMfQzhWCvfnO8yQVsoBHvne5P
S1MWC5lsVNM1chptRE420JE2o410+jhYJgJOaqOU/Ll+rpJESt2MNiosulKu6SIOp56jyOmgaAb8
oms7Au/VQpVpkTpYHm0X9fD73vcOZhc+Bw16q8hTNPOQyi20ETBpv6LRKAjb/ssTKWEvIRxY3DoN
X17wkcYwA6Abq4SNMjwcHACrK3HBorDQ1CeyIKcFGziux2GCoaCeo4wJqhwotYYp9HPeaDdPoqHy
If1I9KvX1qbRlZoyQD1M0yOAdlgLRwC2Bzw+r0RXD2yAK6C+shw9UwMVD1tJmtnl5NGbPnkN6MpJ
4mSFOhfV3GJfhEEbe0WiAZv6KuraQWQwujZMDfyFtpmiTDE1toG0ZKgTy+NwYANSA5Odt4D0mroF
2gQt2ACUCTqGEID2UwOoa/QhoHHw7/Url8QfiIhfwwPgd03PICTQdVIPR2rPBmEX9YWQab6yxNaz
VJAU0WmjamLojfVkAiPJcxAeTEJkiBqPtLH1Ow5ig/K30wxodCiITCg7RXg4uhI+isSs39W8P+mH
bSTNjiHDohVmclA5mrToLOG561o4QN5o7B2cbsiFQL217MjwrnveIegGnhXiO6rDouvNABxrbAq3
C1UJugody1PegY5twNJAWrmaegewwRZsgJYuZ+EH/FaSR84DnesXnEFPR1m68GaO0uVNITCUx6F+
M0yzGzAzZbJZ+dmP6mkKp0humpnCxxAIHpfvWq+sg24oPTy6+KUltM2mWiA0QHb02KsAmPaD6grK
SwgbUNd0mim2xk7CI6MMadVXJUU9boZd12EYwq46mWVjUDPcDeI2aGFjU7iSMmKKqhdx4CQ4LUwN
QvYqkhXNbAAbj99SYxt4BAU3JE04GTdDJmfwD0BPRVTVsMB4gd/aQKAsm8Nv0HxRz8GBgBErIKTr
6NqN4LfU+EC4XYh9VJRhHYWWUhOFFlK18iTol0y+nITmqZRk1ux7Z81L8boHxaYB8CJbhFj+oR5d
A4bvtZE/oGGBIaqssl5zhgwQMl3nPw/LFLbXzllycpvXW1JkhEyi/SCr5FQgiemRa6lbqKENWmlR
0JHzWEJRPvX8gU4F7+/atCx1tcHPyg28OlUto7QyO1IruENxnT4sibLAKqkCGp6DFibH8JAG69xo
SxcH4dAUoA40KapeTpm4amiKEj5uVmE5UCGDgK6HeurBIugC0YJMPFdYukIQwCdtZA8Q2xhMe6H5
7SFSYddkMVnIvH3lPXR1Eq1AEAZgLUpe5cseXhAHkjDTVcWR0biN1UqhRZFhUXae7GqSWgJMUZVW
j7bpdSs4Jf08ckfKyuI5iCDslKOfJwKJegJSJseYn6yhuwzwAWz+Ks5+vcoiiGIchO6qFreuyRTM
9hZMAUQJ14/JCfUcmgKCPZW53mAMra1KNqLJqQCXskmfn+nA9TIDmNJn+kT2tRWPrhcEKZnGp8Kj
dxUCQrC0UD31SjyASe+G1OdV6NC0+KQIaO4rgKeEEMScc2GK+gUhtWJPriODeMVT2F67LBNTNOeC
eKBPaBT8gCobwAxiPNeyK3xG0wvCTto2LgjUD5H0KWsPUPG9LJMLAlPOJyUvzozOoGULHCG8hawW
Rbrm1BWhIHfQe6MRXlpDP2/xjNu5RahvFkUYy0MIsWTWy1nbOxkYgyLN5m9oiU4oDmEbHR7L8wGq
Baauv7zhsX428LQtQFupxWHACE/oZLeTA2AC8CN5V14W/W6DGlJ1QdhaSCPodfoAEydrcUxh2Ih7
EFDUN2kXNMlw2vAHJqWEBQ5eOMc6NIMNLJwBp6G4dfrZgGGpxueAkSvRNXNKExwS54wuE7yOwrWr
ilTP0rOFKQMZUnVh1PplfKgfB3oZwFNkDqXv0LD5XcVKLnXjcyEVF1vJORbF7/0QoIJmCCupAjU1
zqKYrm7BGHT6ocFU+XP9ZARduITS96hQm+ILNfQXZd+lSQ4lQkDMotpVElU3RdgFqGN6scqwdBUI
oyZso/wErRbO8ckmBwRLGU2zK3K2hlekzCZa0AOi/AS+NQmVp70F48sw7lAQLR5Nc0wYwUXK1+SC
+F3k1EVPvZZfEz0cKnQbsfHi0TSnwATNgUuf02BSgVegPZ9YLzVcGy6+pSfdVs1mtBE/A4OxTcJG
8fuu2wAmHQAeKHcFyGiaZnMcmpOGuBGuK+pAL2VV/ThgIdGJ0dIG6ji0gc+xhAHVj6rcOgybFKVq
kqf0DkVw0imDqHJLxglaSKfQk2QRAbra6jk0BigM9AD0P8pHfaFOxigCJyK4jU3hd6kvAeeq1gXx
Z+9uEDWY14EbULkJTTNL3ERzZIqo4TLQSL7+/GuvmyJw8aVuFUD/g7f4iaPzvNqlN4qmj2rzS/S0
3Fsf869/oWp7Hn/A3l4X6EW1vyd7YIpPLna/yD//UeMWKdGbvT+sRHDU15T/efl+x99c+67qpap/
eRU9pQ/pt9FW/cG2/CnfPMxYG/OGvX+jX27yjGVDj/uLaUTQz5DA/fIj/f5r7QfeuxKvfcPfTw+H
n10Kh8itavrpt9Hj4/Tp1AtUX0J61vRLeg/zKHuY/nK8tKb8EomdTb/kPmGZ3S/nT/HsIZ1UH1eu
CKIfaglg8/p3nDodz1pKx2emWt1z6j+r3wf5G9+mTw/pH/8DAAD//w==</cx:binary>
              </cx:geoCache>
            </cx:geography>
          </cx:layoutPr>
        </cx:series>
      </cx:plotAreaRegion>
    </cx:plotArea>
    <cx:legend pos="r" align="min" overlay="0"/>
  </cx:chart>
</cx: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F0E01D-E573-4D87-8487-196458F1CB83}" type="datetimeFigureOut">
              <a:rPr lang="da-DK" smtClean="0"/>
              <a:t>08-04-2025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610A2-E41B-495E-9914-70CA1250CBEE}" type="slidenum">
              <a:rPr lang="da-DK" smtClean="0"/>
              <a:t>‹nr.›</a:t>
            </a:fld>
            <a:endParaRPr lang="da-DK"/>
          </a:p>
        </p:txBody>
      </p:sp>
    </p:spTree>
    <p:extLst>
      <p:ext uri="{BB962C8B-B14F-4D97-AF65-F5344CB8AC3E}">
        <p14:creationId xmlns:p14="http://schemas.microsoft.com/office/powerpoint/2010/main" val="3544695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732F1CDE-5D83-9F4B-8CB9-2EF3BC0A1883}" type="slidenum">
              <a:rPr lang="da-DK" smtClean="0"/>
              <a:pPr/>
              <a:t>2</a:t>
            </a:fld>
            <a:endParaRPr lang="da-DK" dirty="0"/>
          </a:p>
        </p:txBody>
      </p:sp>
    </p:spTree>
    <p:extLst>
      <p:ext uri="{BB962C8B-B14F-4D97-AF65-F5344CB8AC3E}">
        <p14:creationId xmlns:p14="http://schemas.microsoft.com/office/powerpoint/2010/main" val="611117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Tidligere ville trækket alt-andet-lige være blevet gennemført og dermed var der </a:t>
            </a:r>
          </a:p>
          <a:p>
            <a:pPr marL="171450" indent="-171450">
              <a:buFontTx/>
              <a:buChar char="-"/>
            </a:pPr>
            <a:r>
              <a:rPr lang="da-DK" dirty="0"/>
              <a:t>trukket 2600 kr. for meget (hvis der var dag-for-dag afregning, </a:t>
            </a:r>
          </a:p>
          <a:p>
            <a:pPr marL="171450" indent="-171450">
              <a:buFontTx/>
              <a:buChar char="-"/>
            </a:pPr>
            <a:r>
              <a:rPr lang="da-DK" dirty="0"/>
              <a:t>eller korrekt hvis borgeren skulle betale måneden ud.</a:t>
            </a:r>
          </a:p>
        </p:txBody>
      </p:sp>
      <p:sp>
        <p:nvSpPr>
          <p:cNvPr id="4" name="Pladsholder til slidenummer 3"/>
          <p:cNvSpPr>
            <a:spLocks noGrp="1"/>
          </p:cNvSpPr>
          <p:nvPr>
            <p:ph type="sldNum" sz="quarter" idx="5"/>
          </p:nvPr>
        </p:nvSpPr>
        <p:spPr/>
        <p:txBody>
          <a:bodyPr/>
          <a:lstStyle/>
          <a:p>
            <a:fld id="{CF49FD71-B6FC-4B5C-9A19-3B4580CB83F0}" type="slidenum">
              <a:rPr lang="da-DK" smtClean="0"/>
              <a:t>42</a:t>
            </a:fld>
            <a:endParaRPr lang="da-DK"/>
          </a:p>
        </p:txBody>
      </p:sp>
    </p:spTree>
    <p:extLst>
      <p:ext uri="{BB962C8B-B14F-4D97-AF65-F5344CB8AC3E}">
        <p14:creationId xmlns:p14="http://schemas.microsoft.com/office/powerpoint/2010/main" val="2561025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Nævn også låge 1 og 24 fra julekalenderen.</a:t>
            </a:r>
          </a:p>
        </p:txBody>
      </p:sp>
      <p:sp>
        <p:nvSpPr>
          <p:cNvPr id="4" name="Pladsholder til slidenummer 3"/>
          <p:cNvSpPr>
            <a:spLocks noGrp="1"/>
          </p:cNvSpPr>
          <p:nvPr>
            <p:ph type="sldNum" sz="quarter" idx="5"/>
          </p:nvPr>
        </p:nvSpPr>
        <p:spPr/>
        <p:txBody>
          <a:bodyPr/>
          <a:lstStyle/>
          <a:p>
            <a:fld id="{FD0610A2-E41B-495E-9914-70CA1250CBEE}" type="slidenum">
              <a:rPr lang="da-DK" smtClean="0"/>
              <a:t>48</a:t>
            </a:fld>
            <a:endParaRPr lang="da-DK"/>
          </a:p>
        </p:txBody>
      </p:sp>
    </p:spTree>
    <p:extLst>
      <p:ext uri="{BB962C8B-B14F-4D97-AF65-F5344CB8AC3E}">
        <p14:creationId xmlns:p14="http://schemas.microsoft.com/office/powerpoint/2010/main" val="30300641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Forside 3">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tx1"/>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tx1"/>
                </a:solidFill>
              </a:defRPr>
            </a:lvl1pPr>
          </a:lstStyle>
          <a:p>
            <a:pPr lvl="0"/>
            <a:r>
              <a:rPr lang="da-DK"/>
              <a:t>Klik for at redigere teksttypografierne i masteren</a:t>
            </a:r>
          </a:p>
        </p:txBody>
      </p:sp>
      <p:sp>
        <p:nvSpPr>
          <p:cNvPr id="9" name="Pladsholder til tekst 6">
            <a:extLst>
              <a:ext uri="{FF2B5EF4-FFF2-40B4-BE49-F238E27FC236}">
                <a16:creationId xmlns:a16="http://schemas.microsoft.com/office/drawing/2014/main" id="{8ECC06A8-D032-5014-F9A2-748351BB8C88}"/>
              </a:ext>
            </a:extLst>
          </p:cNvPr>
          <p:cNvSpPr>
            <a:spLocks noGrp="1"/>
          </p:cNvSpPr>
          <p:nvPr>
            <p:ph type="body" sz="quarter" idx="18"/>
          </p:nvPr>
        </p:nvSpPr>
        <p:spPr>
          <a:xfrm>
            <a:off x="186110" y="4728638"/>
            <a:ext cx="13212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2C59C273-8F97-8FCF-65FE-26C9B203B4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052281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Overskrift + tekst + billede (venstre)">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5148262" y="555625"/>
            <a:ext cx="352742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6"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5148277" y="339726"/>
            <a:ext cx="3528179"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1495255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Overskrift + tekst + billede (bund)">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2571750"/>
            <a:ext cx="9144000" cy="2571750"/>
          </a:xfrm>
        </p:spPr>
        <p:txBody>
          <a:bodyPr>
            <a:normAutofit/>
          </a:bodyPr>
          <a:lstStyle>
            <a:lvl1pPr marL="0" indent="0" algn="ctr">
              <a:buFont typeface="Arial" panose="020B0604020202020204" pitchFamily="34" charset="0"/>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1009650" y="951222"/>
            <a:ext cx="2991910" cy="1116472"/>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951222"/>
            <a:ext cx="3564819" cy="1116471"/>
          </a:xfrm>
        </p:spPr>
        <p:txBody>
          <a:bodyPr/>
          <a:lstStyle>
            <a:lvl1pPr marL="0" indent="0">
              <a:buNone/>
              <a:defRPr sz="1000">
                <a:latin typeface="Neue Haas Grotesk Text Pro" panose="020B0504020202020204" pitchFamily="34" charset="77"/>
              </a:defRPr>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3644776860"/>
      </p:ext>
    </p:extLst>
  </p:cSld>
  <p:clrMapOvr>
    <a:masterClrMapping/>
  </p:clrMapOvr>
  <p:extLst>
    <p:ext uri="{DCECCB84-F9BA-43D5-87BE-67443E8EF086}">
      <p15:sldGuideLst xmlns:p15="http://schemas.microsoft.com/office/powerpoint/2012/main">
        <p15:guide id="1" pos="636">
          <p15:clr>
            <a:srgbClr val="FBAE40"/>
          </p15:clr>
        </p15:guide>
        <p15:guide id="2" orient="horz" pos="59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Highlights (3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35859"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2" y="2067694"/>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2" y="2212108"/>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35859"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2" y="2810661"/>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2" y="2955075"/>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Pladsholder til billede 5">
            <a:extLst>
              <a:ext uri="{FF2B5EF4-FFF2-40B4-BE49-F238E27FC236}">
                <a16:creationId xmlns:a16="http://schemas.microsoft.com/office/drawing/2014/main" id="{C4ABC68E-A13B-FAFF-E2EB-F53E9D240F22}"/>
              </a:ext>
            </a:extLst>
          </p:cNvPr>
          <p:cNvSpPr>
            <a:spLocks noGrp="1" noChangeAspect="1"/>
          </p:cNvSpPr>
          <p:nvPr>
            <p:ph type="pic" sz="quarter" idx="23" hasCustomPrompt="1"/>
          </p:nvPr>
        </p:nvSpPr>
        <p:spPr>
          <a:xfrm>
            <a:off x="1035859"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2" name="Pladsholder til tekst 3">
            <a:extLst>
              <a:ext uri="{FF2B5EF4-FFF2-40B4-BE49-F238E27FC236}">
                <a16:creationId xmlns:a16="http://schemas.microsoft.com/office/drawing/2014/main" id="{64FF8A76-B404-0C8F-8C0B-30B839A46D76}"/>
              </a:ext>
            </a:extLst>
          </p:cNvPr>
          <p:cNvSpPr>
            <a:spLocks noGrp="1"/>
          </p:cNvSpPr>
          <p:nvPr>
            <p:ph type="body" sz="quarter" idx="24"/>
          </p:nvPr>
        </p:nvSpPr>
        <p:spPr>
          <a:xfrm>
            <a:off x="1488482" y="3552029"/>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3" name="Pladsholder til tekst 3">
            <a:extLst>
              <a:ext uri="{FF2B5EF4-FFF2-40B4-BE49-F238E27FC236}">
                <a16:creationId xmlns:a16="http://schemas.microsoft.com/office/drawing/2014/main" id="{E18EE8C3-6589-A11A-1EB5-56F8C0C09F49}"/>
              </a:ext>
            </a:extLst>
          </p:cNvPr>
          <p:cNvSpPr>
            <a:spLocks noGrp="1"/>
          </p:cNvSpPr>
          <p:nvPr>
            <p:ph type="body" sz="quarter" idx="25"/>
          </p:nvPr>
        </p:nvSpPr>
        <p:spPr>
          <a:xfrm>
            <a:off x="1488482" y="3696443"/>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5219552"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5672175" y="2067694"/>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5672175" y="2212108"/>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5219552"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5672175" y="2810661"/>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5672175" y="2955075"/>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0" name="Pladsholder til billede 5">
            <a:extLst>
              <a:ext uri="{FF2B5EF4-FFF2-40B4-BE49-F238E27FC236}">
                <a16:creationId xmlns:a16="http://schemas.microsoft.com/office/drawing/2014/main" id="{611F40D4-8CDB-5EDC-7BAD-B03042BDBD6A}"/>
              </a:ext>
            </a:extLst>
          </p:cNvPr>
          <p:cNvSpPr>
            <a:spLocks noGrp="1" noChangeAspect="1"/>
          </p:cNvSpPr>
          <p:nvPr>
            <p:ph type="pic" sz="quarter" idx="32" hasCustomPrompt="1"/>
          </p:nvPr>
        </p:nvSpPr>
        <p:spPr>
          <a:xfrm>
            <a:off x="5219552"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1" name="Pladsholder til tekst 3">
            <a:extLst>
              <a:ext uri="{FF2B5EF4-FFF2-40B4-BE49-F238E27FC236}">
                <a16:creationId xmlns:a16="http://schemas.microsoft.com/office/drawing/2014/main" id="{EC03F92A-66B6-FC8B-CDA8-DA851552E31F}"/>
              </a:ext>
            </a:extLst>
          </p:cNvPr>
          <p:cNvSpPr>
            <a:spLocks noGrp="1"/>
          </p:cNvSpPr>
          <p:nvPr>
            <p:ph type="body" sz="quarter" idx="33"/>
          </p:nvPr>
        </p:nvSpPr>
        <p:spPr>
          <a:xfrm>
            <a:off x="5672175" y="3552029"/>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2" name="Pladsholder til tekst 3">
            <a:extLst>
              <a:ext uri="{FF2B5EF4-FFF2-40B4-BE49-F238E27FC236}">
                <a16:creationId xmlns:a16="http://schemas.microsoft.com/office/drawing/2014/main" id="{D6FEAE5D-F3EC-05C0-19FD-9C5F35A48EF8}"/>
              </a:ext>
            </a:extLst>
          </p:cNvPr>
          <p:cNvSpPr>
            <a:spLocks noGrp="1"/>
          </p:cNvSpPr>
          <p:nvPr>
            <p:ph type="body" sz="quarter" idx="34"/>
          </p:nvPr>
        </p:nvSpPr>
        <p:spPr>
          <a:xfrm>
            <a:off x="5672175" y="3696443"/>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Titel 1">
            <a:extLst>
              <a:ext uri="{FF2B5EF4-FFF2-40B4-BE49-F238E27FC236}">
                <a16:creationId xmlns:a16="http://schemas.microsoft.com/office/drawing/2014/main" id="{486BAFFE-8C09-B4E1-113D-5655D6AEF262}"/>
              </a:ext>
            </a:extLst>
          </p:cNvPr>
          <p:cNvSpPr>
            <a:spLocks noGrp="1"/>
          </p:cNvSpPr>
          <p:nvPr>
            <p:ph type="title"/>
          </p:nvPr>
        </p:nvSpPr>
        <p:spPr>
          <a:xfrm>
            <a:off x="1009650" y="951222"/>
            <a:ext cx="2991910" cy="900448"/>
          </a:xfrm>
        </p:spPr>
        <p:txBody>
          <a:bodyPr/>
          <a:lstStyle/>
          <a:p>
            <a:r>
              <a:rPr lang="da-DK"/>
              <a:t>Klik for at redigere titeltypografien i masteren</a:t>
            </a:r>
            <a:endParaRPr lang="en-GB" dirty="0"/>
          </a:p>
        </p:txBody>
      </p:sp>
      <p:sp>
        <p:nvSpPr>
          <p:cNvPr id="24" name="Pladsholder til tekst 5">
            <a:extLst>
              <a:ext uri="{FF2B5EF4-FFF2-40B4-BE49-F238E27FC236}">
                <a16:creationId xmlns:a16="http://schemas.microsoft.com/office/drawing/2014/main" id="{BD12AD24-B17D-7407-348F-63C4241969DB}"/>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4172795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Highlights (2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43854"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3"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3"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43854"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3"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3"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6012407"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6457036"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6457036"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6012407"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6457036"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6457036"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Pladsholder til billede 5">
            <a:extLst>
              <a:ext uri="{FF2B5EF4-FFF2-40B4-BE49-F238E27FC236}">
                <a16:creationId xmlns:a16="http://schemas.microsoft.com/office/drawing/2014/main" id="{B14033C6-F4A0-22AA-9930-3CE1FE4E25F0}"/>
              </a:ext>
            </a:extLst>
          </p:cNvPr>
          <p:cNvSpPr>
            <a:spLocks noGrp="1" noChangeAspect="1"/>
          </p:cNvSpPr>
          <p:nvPr>
            <p:ph type="pic" sz="quarter" idx="32" hasCustomPrompt="1"/>
          </p:nvPr>
        </p:nvSpPr>
        <p:spPr>
          <a:xfrm>
            <a:off x="3528130"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4" name="Pladsholder til tekst 3">
            <a:extLst>
              <a:ext uri="{FF2B5EF4-FFF2-40B4-BE49-F238E27FC236}">
                <a16:creationId xmlns:a16="http://schemas.microsoft.com/office/drawing/2014/main" id="{DF32EA48-CFEB-7541-DF41-17413F5F7203}"/>
              </a:ext>
            </a:extLst>
          </p:cNvPr>
          <p:cNvSpPr>
            <a:spLocks noGrp="1"/>
          </p:cNvSpPr>
          <p:nvPr>
            <p:ph type="body" sz="quarter" idx="33"/>
          </p:nvPr>
        </p:nvSpPr>
        <p:spPr>
          <a:xfrm>
            <a:off x="3972759"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5" name="Pladsholder til tekst 3">
            <a:extLst>
              <a:ext uri="{FF2B5EF4-FFF2-40B4-BE49-F238E27FC236}">
                <a16:creationId xmlns:a16="http://schemas.microsoft.com/office/drawing/2014/main" id="{BC296128-C74C-B849-4B94-5A9AF8B0C46D}"/>
              </a:ext>
            </a:extLst>
          </p:cNvPr>
          <p:cNvSpPr>
            <a:spLocks noGrp="1"/>
          </p:cNvSpPr>
          <p:nvPr>
            <p:ph type="body" sz="quarter" idx="34"/>
          </p:nvPr>
        </p:nvSpPr>
        <p:spPr>
          <a:xfrm>
            <a:off x="3972759"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6" name="Pladsholder til billede 5">
            <a:extLst>
              <a:ext uri="{FF2B5EF4-FFF2-40B4-BE49-F238E27FC236}">
                <a16:creationId xmlns:a16="http://schemas.microsoft.com/office/drawing/2014/main" id="{81411030-890F-68B2-7EFD-FF089B833B7E}"/>
              </a:ext>
            </a:extLst>
          </p:cNvPr>
          <p:cNvSpPr>
            <a:spLocks noGrp="1" noChangeAspect="1"/>
          </p:cNvSpPr>
          <p:nvPr>
            <p:ph type="pic" sz="quarter" idx="35" hasCustomPrompt="1"/>
          </p:nvPr>
        </p:nvSpPr>
        <p:spPr>
          <a:xfrm>
            <a:off x="3528130"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7" name="Pladsholder til tekst 3">
            <a:extLst>
              <a:ext uri="{FF2B5EF4-FFF2-40B4-BE49-F238E27FC236}">
                <a16:creationId xmlns:a16="http://schemas.microsoft.com/office/drawing/2014/main" id="{567FC3D7-2F98-125A-D24C-B2658BB02983}"/>
              </a:ext>
            </a:extLst>
          </p:cNvPr>
          <p:cNvSpPr>
            <a:spLocks noGrp="1"/>
          </p:cNvSpPr>
          <p:nvPr>
            <p:ph type="body" sz="quarter" idx="36"/>
          </p:nvPr>
        </p:nvSpPr>
        <p:spPr>
          <a:xfrm>
            <a:off x="3972759"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8" name="Pladsholder til tekst 3">
            <a:extLst>
              <a:ext uri="{FF2B5EF4-FFF2-40B4-BE49-F238E27FC236}">
                <a16:creationId xmlns:a16="http://schemas.microsoft.com/office/drawing/2014/main" id="{88BC5081-ABED-3724-55CF-EBFD77504F1D}"/>
              </a:ext>
            </a:extLst>
          </p:cNvPr>
          <p:cNvSpPr>
            <a:spLocks noGrp="1"/>
          </p:cNvSpPr>
          <p:nvPr>
            <p:ph type="body" sz="quarter" idx="37"/>
          </p:nvPr>
        </p:nvSpPr>
        <p:spPr>
          <a:xfrm>
            <a:off x="3972759"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Titel 1">
            <a:extLst>
              <a:ext uri="{FF2B5EF4-FFF2-40B4-BE49-F238E27FC236}">
                <a16:creationId xmlns:a16="http://schemas.microsoft.com/office/drawing/2014/main" id="{4492E851-BE7C-081C-4EAF-60E653B135E9}"/>
              </a:ext>
            </a:extLst>
          </p:cNvPr>
          <p:cNvSpPr>
            <a:spLocks noGrp="1"/>
          </p:cNvSpPr>
          <p:nvPr>
            <p:ph type="title"/>
          </p:nvPr>
        </p:nvSpPr>
        <p:spPr>
          <a:xfrm>
            <a:off x="1009650" y="951222"/>
            <a:ext cx="2991910" cy="828838"/>
          </a:xfrm>
        </p:spPr>
        <p:txBody>
          <a:bodyPr/>
          <a:lstStyle/>
          <a:p>
            <a:r>
              <a:rPr lang="da-DK"/>
              <a:t>Klik for at redigere titeltypografien i masteren</a:t>
            </a:r>
            <a:endParaRPr lang="en-GB" dirty="0"/>
          </a:p>
        </p:txBody>
      </p:sp>
      <p:sp>
        <p:nvSpPr>
          <p:cNvPr id="12" name="Pladsholder til tekst 5">
            <a:extLst>
              <a:ext uri="{FF2B5EF4-FFF2-40B4-BE49-F238E27FC236}">
                <a16:creationId xmlns:a16="http://schemas.microsoft.com/office/drawing/2014/main" id="{E5BAADCD-CC86-812F-5FEB-3CC9C1204691}"/>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544135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ortrætter (2)">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417027" y="1714038"/>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172014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206769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186882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607587" y="1714038"/>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172014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206769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186882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2653853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ortrætter (4)">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417027" y="1059582"/>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1065684"/>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1413238"/>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1214367"/>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607587" y="1059582"/>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1065684"/>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1413238"/>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1214367"/>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2" name="Pladsholder til billede 5">
            <a:extLst>
              <a:ext uri="{FF2B5EF4-FFF2-40B4-BE49-F238E27FC236}">
                <a16:creationId xmlns:a16="http://schemas.microsoft.com/office/drawing/2014/main" id="{C65363CD-8FAF-BF36-6F74-5A0BCC8BE6CB}"/>
              </a:ext>
            </a:extLst>
          </p:cNvPr>
          <p:cNvSpPr>
            <a:spLocks noGrp="1" noChangeAspect="1"/>
          </p:cNvSpPr>
          <p:nvPr>
            <p:ph type="pic" sz="quarter" idx="25"/>
          </p:nvPr>
        </p:nvSpPr>
        <p:spPr>
          <a:xfrm>
            <a:off x="1417027" y="2571750"/>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1" name="Pladsholder til tekst 3">
            <a:extLst>
              <a:ext uri="{FF2B5EF4-FFF2-40B4-BE49-F238E27FC236}">
                <a16:creationId xmlns:a16="http://schemas.microsoft.com/office/drawing/2014/main" id="{8DEDB2D6-1AFF-EAF9-3643-7E663B1C1037}"/>
              </a:ext>
            </a:extLst>
          </p:cNvPr>
          <p:cNvSpPr>
            <a:spLocks noGrp="1"/>
          </p:cNvSpPr>
          <p:nvPr>
            <p:ph type="body" sz="quarter" idx="26" hasCustomPrompt="1"/>
          </p:nvPr>
        </p:nvSpPr>
        <p:spPr>
          <a:xfrm>
            <a:off x="2719400" y="2577852"/>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12" name="Pladsholder til tekst 3">
            <a:extLst>
              <a:ext uri="{FF2B5EF4-FFF2-40B4-BE49-F238E27FC236}">
                <a16:creationId xmlns:a16="http://schemas.microsoft.com/office/drawing/2014/main" id="{A2DC81DF-853C-D3F4-265C-B27726F7DF4E}"/>
              </a:ext>
            </a:extLst>
          </p:cNvPr>
          <p:cNvSpPr>
            <a:spLocks noGrp="1"/>
          </p:cNvSpPr>
          <p:nvPr>
            <p:ph type="body" sz="quarter" idx="27"/>
          </p:nvPr>
        </p:nvSpPr>
        <p:spPr>
          <a:xfrm>
            <a:off x="2719400" y="2925406"/>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3" name="Pladsholder til tekst 3">
            <a:extLst>
              <a:ext uri="{FF2B5EF4-FFF2-40B4-BE49-F238E27FC236}">
                <a16:creationId xmlns:a16="http://schemas.microsoft.com/office/drawing/2014/main" id="{5520A6BD-6DE7-2638-2BD4-D586F9F87580}"/>
              </a:ext>
            </a:extLst>
          </p:cNvPr>
          <p:cNvSpPr>
            <a:spLocks noGrp="1"/>
          </p:cNvSpPr>
          <p:nvPr>
            <p:ph type="body" sz="quarter" idx="28" hasCustomPrompt="1"/>
          </p:nvPr>
        </p:nvSpPr>
        <p:spPr>
          <a:xfrm>
            <a:off x="2719400" y="2726535"/>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14" name="Pladsholder til billede 5">
            <a:extLst>
              <a:ext uri="{FF2B5EF4-FFF2-40B4-BE49-F238E27FC236}">
                <a16:creationId xmlns:a16="http://schemas.microsoft.com/office/drawing/2014/main" id="{75A74AD5-C83D-7897-3AA5-2E4B39CF4653}"/>
              </a:ext>
            </a:extLst>
          </p:cNvPr>
          <p:cNvSpPr>
            <a:spLocks noGrp="1" noChangeAspect="1"/>
          </p:cNvSpPr>
          <p:nvPr>
            <p:ph type="pic" sz="quarter" idx="29"/>
          </p:nvPr>
        </p:nvSpPr>
        <p:spPr>
          <a:xfrm>
            <a:off x="4607587" y="2571750"/>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5" name="Pladsholder til tekst 3">
            <a:extLst>
              <a:ext uri="{FF2B5EF4-FFF2-40B4-BE49-F238E27FC236}">
                <a16:creationId xmlns:a16="http://schemas.microsoft.com/office/drawing/2014/main" id="{21D8DE0D-B32A-238C-55C8-0ED0EDD6159F}"/>
              </a:ext>
            </a:extLst>
          </p:cNvPr>
          <p:cNvSpPr>
            <a:spLocks noGrp="1"/>
          </p:cNvSpPr>
          <p:nvPr>
            <p:ph type="body" sz="quarter" idx="30" hasCustomPrompt="1"/>
          </p:nvPr>
        </p:nvSpPr>
        <p:spPr>
          <a:xfrm>
            <a:off x="5909960" y="2577852"/>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16" name="Pladsholder til tekst 3">
            <a:extLst>
              <a:ext uri="{FF2B5EF4-FFF2-40B4-BE49-F238E27FC236}">
                <a16:creationId xmlns:a16="http://schemas.microsoft.com/office/drawing/2014/main" id="{6F715CB2-A1EA-D243-2E29-C4CD804D8865}"/>
              </a:ext>
            </a:extLst>
          </p:cNvPr>
          <p:cNvSpPr>
            <a:spLocks noGrp="1"/>
          </p:cNvSpPr>
          <p:nvPr>
            <p:ph type="body" sz="quarter" idx="31"/>
          </p:nvPr>
        </p:nvSpPr>
        <p:spPr>
          <a:xfrm>
            <a:off x="5909960" y="2925406"/>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tekst 3">
            <a:extLst>
              <a:ext uri="{FF2B5EF4-FFF2-40B4-BE49-F238E27FC236}">
                <a16:creationId xmlns:a16="http://schemas.microsoft.com/office/drawing/2014/main" id="{C95F10A0-C60A-ECF6-E36E-27A58FBD2D79}"/>
              </a:ext>
            </a:extLst>
          </p:cNvPr>
          <p:cNvSpPr>
            <a:spLocks noGrp="1"/>
          </p:cNvSpPr>
          <p:nvPr>
            <p:ph type="body" sz="quarter" idx="32" hasCustomPrompt="1"/>
          </p:nvPr>
        </p:nvSpPr>
        <p:spPr>
          <a:xfrm>
            <a:off x="5909960" y="2726535"/>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4154001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ortrætter (6)">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698675" y="7779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784036"/>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1131590"/>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932719"/>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889235" y="7779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784036"/>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1131590"/>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932719"/>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2" name="Pladsholder til billede 5">
            <a:extLst>
              <a:ext uri="{FF2B5EF4-FFF2-40B4-BE49-F238E27FC236}">
                <a16:creationId xmlns:a16="http://schemas.microsoft.com/office/drawing/2014/main" id="{C65363CD-8FAF-BF36-6F74-5A0BCC8BE6CB}"/>
              </a:ext>
            </a:extLst>
          </p:cNvPr>
          <p:cNvSpPr>
            <a:spLocks noGrp="1" noChangeAspect="1"/>
          </p:cNvSpPr>
          <p:nvPr>
            <p:ph type="pic" sz="quarter" idx="25"/>
          </p:nvPr>
        </p:nvSpPr>
        <p:spPr>
          <a:xfrm>
            <a:off x="1698675" y="2146086"/>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1" name="Pladsholder til tekst 3">
            <a:extLst>
              <a:ext uri="{FF2B5EF4-FFF2-40B4-BE49-F238E27FC236}">
                <a16:creationId xmlns:a16="http://schemas.microsoft.com/office/drawing/2014/main" id="{8DEDB2D6-1AFF-EAF9-3643-7E663B1C1037}"/>
              </a:ext>
            </a:extLst>
          </p:cNvPr>
          <p:cNvSpPr>
            <a:spLocks noGrp="1"/>
          </p:cNvSpPr>
          <p:nvPr>
            <p:ph type="body" sz="quarter" idx="26" hasCustomPrompt="1"/>
          </p:nvPr>
        </p:nvSpPr>
        <p:spPr>
          <a:xfrm>
            <a:off x="2719400" y="2152188"/>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12" name="Pladsholder til tekst 3">
            <a:extLst>
              <a:ext uri="{FF2B5EF4-FFF2-40B4-BE49-F238E27FC236}">
                <a16:creationId xmlns:a16="http://schemas.microsoft.com/office/drawing/2014/main" id="{A2DC81DF-853C-D3F4-265C-B27726F7DF4E}"/>
              </a:ext>
            </a:extLst>
          </p:cNvPr>
          <p:cNvSpPr>
            <a:spLocks noGrp="1"/>
          </p:cNvSpPr>
          <p:nvPr>
            <p:ph type="body" sz="quarter" idx="27"/>
          </p:nvPr>
        </p:nvSpPr>
        <p:spPr>
          <a:xfrm>
            <a:off x="2719400" y="2499742"/>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3" name="Pladsholder til tekst 3">
            <a:extLst>
              <a:ext uri="{FF2B5EF4-FFF2-40B4-BE49-F238E27FC236}">
                <a16:creationId xmlns:a16="http://schemas.microsoft.com/office/drawing/2014/main" id="{5520A6BD-6DE7-2638-2BD4-D586F9F87580}"/>
              </a:ext>
            </a:extLst>
          </p:cNvPr>
          <p:cNvSpPr>
            <a:spLocks noGrp="1"/>
          </p:cNvSpPr>
          <p:nvPr>
            <p:ph type="body" sz="quarter" idx="28" hasCustomPrompt="1"/>
          </p:nvPr>
        </p:nvSpPr>
        <p:spPr>
          <a:xfrm>
            <a:off x="2719400" y="2300871"/>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14" name="Pladsholder til billede 5">
            <a:extLst>
              <a:ext uri="{FF2B5EF4-FFF2-40B4-BE49-F238E27FC236}">
                <a16:creationId xmlns:a16="http://schemas.microsoft.com/office/drawing/2014/main" id="{75A74AD5-C83D-7897-3AA5-2E4B39CF4653}"/>
              </a:ext>
            </a:extLst>
          </p:cNvPr>
          <p:cNvSpPr>
            <a:spLocks noGrp="1" noChangeAspect="1"/>
          </p:cNvSpPr>
          <p:nvPr>
            <p:ph type="pic" sz="quarter" idx="29"/>
          </p:nvPr>
        </p:nvSpPr>
        <p:spPr>
          <a:xfrm>
            <a:off x="4889235" y="2146086"/>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5" name="Pladsholder til tekst 3">
            <a:extLst>
              <a:ext uri="{FF2B5EF4-FFF2-40B4-BE49-F238E27FC236}">
                <a16:creationId xmlns:a16="http://schemas.microsoft.com/office/drawing/2014/main" id="{21D8DE0D-B32A-238C-55C8-0ED0EDD6159F}"/>
              </a:ext>
            </a:extLst>
          </p:cNvPr>
          <p:cNvSpPr>
            <a:spLocks noGrp="1"/>
          </p:cNvSpPr>
          <p:nvPr>
            <p:ph type="body" sz="quarter" idx="30" hasCustomPrompt="1"/>
          </p:nvPr>
        </p:nvSpPr>
        <p:spPr>
          <a:xfrm>
            <a:off x="5909960" y="2152188"/>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16" name="Pladsholder til tekst 3">
            <a:extLst>
              <a:ext uri="{FF2B5EF4-FFF2-40B4-BE49-F238E27FC236}">
                <a16:creationId xmlns:a16="http://schemas.microsoft.com/office/drawing/2014/main" id="{6F715CB2-A1EA-D243-2E29-C4CD804D8865}"/>
              </a:ext>
            </a:extLst>
          </p:cNvPr>
          <p:cNvSpPr>
            <a:spLocks noGrp="1"/>
          </p:cNvSpPr>
          <p:nvPr>
            <p:ph type="body" sz="quarter" idx="31"/>
          </p:nvPr>
        </p:nvSpPr>
        <p:spPr>
          <a:xfrm>
            <a:off x="5909960" y="2499742"/>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7" name="Pladsholder til tekst 3">
            <a:extLst>
              <a:ext uri="{FF2B5EF4-FFF2-40B4-BE49-F238E27FC236}">
                <a16:creationId xmlns:a16="http://schemas.microsoft.com/office/drawing/2014/main" id="{C95F10A0-C60A-ECF6-E36E-27A58FBD2D79}"/>
              </a:ext>
            </a:extLst>
          </p:cNvPr>
          <p:cNvSpPr>
            <a:spLocks noGrp="1"/>
          </p:cNvSpPr>
          <p:nvPr>
            <p:ph type="body" sz="quarter" idx="32" hasCustomPrompt="1"/>
          </p:nvPr>
        </p:nvSpPr>
        <p:spPr>
          <a:xfrm>
            <a:off x="5909960" y="2300871"/>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18" name="Pladsholder til billede 5">
            <a:extLst>
              <a:ext uri="{FF2B5EF4-FFF2-40B4-BE49-F238E27FC236}">
                <a16:creationId xmlns:a16="http://schemas.microsoft.com/office/drawing/2014/main" id="{D8F20035-BF4C-E8E9-7629-95EB57613D77}"/>
              </a:ext>
            </a:extLst>
          </p:cNvPr>
          <p:cNvSpPr>
            <a:spLocks noGrp="1" noChangeAspect="1"/>
          </p:cNvSpPr>
          <p:nvPr>
            <p:ph type="pic" sz="quarter" idx="33"/>
          </p:nvPr>
        </p:nvSpPr>
        <p:spPr>
          <a:xfrm>
            <a:off x="1698675" y="3528498"/>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9" name="Pladsholder til tekst 3">
            <a:extLst>
              <a:ext uri="{FF2B5EF4-FFF2-40B4-BE49-F238E27FC236}">
                <a16:creationId xmlns:a16="http://schemas.microsoft.com/office/drawing/2014/main" id="{E5DD68DF-0955-D2E0-9EC7-C8E5E09C9DEB}"/>
              </a:ext>
            </a:extLst>
          </p:cNvPr>
          <p:cNvSpPr>
            <a:spLocks noGrp="1"/>
          </p:cNvSpPr>
          <p:nvPr>
            <p:ph type="body" sz="quarter" idx="34" hasCustomPrompt="1"/>
          </p:nvPr>
        </p:nvSpPr>
        <p:spPr>
          <a:xfrm>
            <a:off x="2719400" y="353460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20" name="Pladsholder til tekst 3">
            <a:extLst>
              <a:ext uri="{FF2B5EF4-FFF2-40B4-BE49-F238E27FC236}">
                <a16:creationId xmlns:a16="http://schemas.microsoft.com/office/drawing/2014/main" id="{DE8F6174-F745-2E11-6D8E-B821CD399521}"/>
              </a:ext>
            </a:extLst>
          </p:cNvPr>
          <p:cNvSpPr>
            <a:spLocks noGrp="1"/>
          </p:cNvSpPr>
          <p:nvPr>
            <p:ph type="body" sz="quarter" idx="35"/>
          </p:nvPr>
        </p:nvSpPr>
        <p:spPr>
          <a:xfrm>
            <a:off x="2719400" y="388215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1" name="Pladsholder til tekst 3">
            <a:extLst>
              <a:ext uri="{FF2B5EF4-FFF2-40B4-BE49-F238E27FC236}">
                <a16:creationId xmlns:a16="http://schemas.microsoft.com/office/drawing/2014/main" id="{5DBA5425-3A6F-5F2C-847C-2459D1AB335D}"/>
              </a:ext>
            </a:extLst>
          </p:cNvPr>
          <p:cNvSpPr>
            <a:spLocks noGrp="1"/>
          </p:cNvSpPr>
          <p:nvPr>
            <p:ph type="body" sz="quarter" idx="36" hasCustomPrompt="1"/>
          </p:nvPr>
        </p:nvSpPr>
        <p:spPr>
          <a:xfrm>
            <a:off x="2719400" y="368328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22" name="Pladsholder til billede 5">
            <a:extLst>
              <a:ext uri="{FF2B5EF4-FFF2-40B4-BE49-F238E27FC236}">
                <a16:creationId xmlns:a16="http://schemas.microsoft.com/office/drawing/2014/main" id="{CE71A5FD-BEB7-115E-D689-E604327F18F7}"/>
              </a:ext>
            </a:extLst>
          </p:cNvPr>
          <p:cNvSpPr>
            <a:spLocks noGrp="1" noChangeAspect="1"/>
          </p:cNvSpPr>
          <p:nvPr>
            <p:ph type="pic" sz="quarter" idx="37"/>
          </p:nvPr>
        </p:nvSpPr>
        <p:spPr>
          <a:xfrm>
            <a:off x="4889235" y="3528498"/>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23" name="Pladsholder til tekst 3">
            <a:extLst>
              <a:ext uri="{FF2B5EF4-FFF2-40B4-BE49-F238E27FC236}">
                <a16:creationId xmlns:a16="http://schemas.microsoft.com/office/drawing/2014/main" id="{03755236-EF25-1910-CC1E-CA3EFFFAC006}"/>
              </a:ext>
            </a:extLst>
          </p:cNvPr>
          <p:cNvSpPr>
            <a:spLocks noGrp="1"/>
          </p:cNvSpPr>
          <p:nvPr>
            <p:ph type="body" sz="quarter" idx="38" hasCustomPrompt="1"/>
          </p:nvPr>
        </p:nvSpPr>
        <p:spPr>
          <a:xfrm>
            <a:off x="5909960" y="353460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24" name="Pladsholder til tekst 3">
            <a:extLst>
              <a:ext uri="{FF2B5EF4-FFF2-40B4-BE49-F238E27FC236}">
                <a16:creationId xmlns:a16="http://schemas.microsoft.com/office/drawing/2014/main" id="{3F9FC192-CF34-F7F4-2E0A-D1E089B04A5F}"/>
              </a:ext>
            </a:extLst>
          </p:cNvPr>
          <p:cNvSpPr>
            <a:spLocks noGrp="1"/>
          </p:cNvSpPr>
          <p:nvPr>
            <p:ph type="body" sz="quarter" idx="39"/>
          </p:nvPr>
        </p:nvSpPr>
        <p:spPr>
          <a:xfrm>
            <a:off x="5909960" y="388215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5" name="Pladsholder til tekst 3">
            <a:extLst>
              <a:ext uri="{FF2B5EF4-FFF2-40B4-BE49-F238E27FC236}">
                <a16:creationId xmlns:a16="http://schemas.microsoft.com/office/drawing/2014/main" id="{844B268E-5C54-1D96-9E0F-4846C40ACE78}"/>
              </a:ext>
            </a:extLst>
          </p:cNvPr>
          <p:cNvSpPr>
            <a:spLocks noGrp="1"/>
          </p:cNvSpPr>
          <p:nvPr>
            <p:ph type="body" sz="quarter" idx="40" hasCustomPrompt="1"/>
          </p:nvPr>
        </p:nvSpPr>
        <p:spPr>
          <a:xfrm>
            <a:off x="5909960" y="368328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Tree>
    <p:extLst>
      <p:ext uri="{BB962C8B-B14F-4D97-AF65-F5344CB8AC3E}">
        <p14:creationId xmlns:p14="http://schemas.microsoft.com/office/powerpoint/2010/main" val="220212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ortrætter (8)">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99120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991208"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991208"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991208"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26" name="Pladsholder til billede 5">
            <a:extLst>
              <a:ext uri="{FF2B5EF4-FFF2-40B4-BE49-F238E27FC236}">
                <a16:creationId xmlns:a16="http://schemas.microsoft.com/office/drawing/2014/main" id="{52F7139D-DBE9-49E3-AD47-49F68B4DA054}"/>
              </a:ext>
            </a:extLst>
          </p:cNvPr>
          <p:cNvSpPr>
            <a:spLocks noGrp="1" noChangeAspect="1"/>
          </p:cNvSpPr>
          <p:nvPr>
            <p:ph type="pic" sz="quarter" idx="21"/>
          </p:nvPr>
        </p:nvSpPr>
        <p:spPr>
          <a:xfrm>
            <a:off x="99120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7" name="Pladsholder til tekst 3">
            <a:extLst>
              <a:ext uri="{FF2B5EF4-FFF2-40B4-BE49-F238E27FC236}">
                <a16:creationId xmlns:a16="http://schemas.microsoft.com/office/drawing/2014/main" id="{7D58E26F-CC21-2BE4-4DCF-13DA0A74D6A0}"/>
              </a:ext>
            </a:extLst>
          </p:cNvPr>
          <p:cNvSpPr>
            <a:spLocks noGrp="1"/>
          </p:cNvSpPr>
          <p:nvPr>
            <p:ph type="body" sz="quarter" idx="22" hasCustomPrompt="1"/>
          </p:nvPr>
        </p:nvSpPr>
        <p:spPr>
          <a:xfrm>
            <a:off x="991208"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28" name="Pladsholder til tekst 3">
            <a:extLst>
              <a:ext uri="{FF2B5EF4-FFF2-40B4-BE49-F238E27FC236}">
                <a16:creationId xmlns:a16="http://schemas.microsoft.com/office/drawing/2014/main" id="{D38F5F6F-8901-83CA-0E99-FED48ED77742}"/>
              </a:ext>
            </a:extLst>
          </p:cNvPr>
          <p:cNvSpPr>
            <a:spLocks noGrp="1"/>
          </p:cNvSpPr>
          <p:nvPr>
            <p:ph type="body" sz="quarter" idx="23"/>
          </p:nvPr>
        </p:nvSpPr>
        <p:spPr>
          <a:xfrm>
            <a:off x="991208"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9" name="Pladsholder til tekst 3">
            <a:extLst>
              <a:ext uri="{FF2B5EF4-FFF2-40B4-BE49-F238E27FC236}">
                <a16:creationId xmlns:a16="http://schemas.microsoft.com/office/drawing/2014/main" id="{37092885-5257-BABB-4AA8-D3BEE0040E0B}"/>
              </a:ext>
            </a:extLst>
          </p:cNvPr>
          <p:cNvSpPr>
            <a:spLocks noGrp="1"/>
          </p:cNvSpPr>
          <p:nvPr>
            <p:ph type="body" sz="quarter" idx="24" hasCustomPrompt="1"/>
          </p:nvPr>
        </p:nvSpPr>
        <p:spPr>
          <a:xfrm>
            <a:off x="991208"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0" name="Pladsholder til billede 5">
            <a:extLst>
              <a:ext uri="{FF2B5EF4-FFF2-40B4-BE49-F238E27FC236}">
                <a16:creationId xmlns:a16="http://schemas.microsoft.com/office/drawing/2014/main" id="{752348A9-5597-3F07-46DD-D20729280D57}"/>
              </a:ext>
            </a:extLst>
          </p:cNvPr>
          <p:cNvSpPr>
            <a:spLocks noGrp="1" noChangeAspect="1"/>
          </p:cNvSpPr>
          <p:nvPr>
            <p:ph type="pic" sz="quarter" idx="25"/>
          </p:nvPr>
        </p:nvSpPr>
        <p:spPr>
          <a:xfrm>
            <a:off x="300743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1" name="Pladsholder til tekst 3">
            <a:extLst>
              <a:ext uri="{FF2B5EF4-FFF2-40B4-BE49-F238E27FC236}">
                <a16:creationId xmlns:a16="http://schemas.microsoft.com/office/drawing/2014/main" id="{A5F34681-D03A-D647-6930-18A3459EAFEF}"/>
              </a:ext>
            </a:extLst>
          </p:cNvPr>
          <p:cNvSpPr>
            <a:spLocks noGrp="1"/>
          </p:cNvSpPr>
          <p:nvPr>
            <p:ph type="body" sz="quarter" idx="26" hasCustomPrompt="1"/>
          </p:nvPr>
        </p:nvSpPr>
        <p:spPr>
          <a:xfrm>
            <a:off x="3007432"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32" name="Pladsholder til tekst 3">
            <a:extLst>
              <a:ext uri="{FF2B5EF4-FFF2-40B4-BE49-F238E27FC236}">
                <a16:creationId xmlns:a16="http://schemas.microsoft.com/office/drawing/2014/main" id="{45577192-E8BA-EEE4-9B16-22FED0D7DF5A}"/>
              </a:ext>
            </a:extLst>
          </p:cNvPr>
          <p:cNvSpPr>
            <a:spLocks noGrp="1"/>
          </p:cNvSpPr>
          <p:nvPr>
            <p:ph type="body" sz="quarter" idx="27"/>
          </p:nvPr>
        </p:nvSpPr>
        <p:spPr>
          <a:xfrm>
            <a:off x="3007432"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3" name="Pladsholder til tekst 3">
            <a:extLst>
              <a:ext uri="{FF2B5EF4-FFF2-40B4-BE49-F238E27FC236}">
                <a16:creationId xmlns:a16="http://schemas.microsoft.com/office/drawing/2014/main" id="{5815B571-9779-C1AF-64F5-8EDE3B02F07A}"/>
              </a:ext>
            </a:extLst>
          </p:cNvPr>
          <p:cNvSpPr>
            <a:spLocks noGrp="1"/>
          </p:cNvSpPr>
          <p:nvPr>
            <p:ph type="body" sz="quarter" idx="28" hasCustomPrompt="1"/>
          </p:nvPr>
        </p:nvSpPr>
        <p:spPr>
          <a:xfrm>
            <a:off x="3007432"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4" name="Pladsholder til billede 5">
            <a:extLst>
              <a:ext uri="{FF2B5EF4-FFF2-40B4-BE49-F238E27FC236}">
                <a16:creationId xmlns:a16="http://schemas.microsoft.com/office/drawing/2014/main" id="{B26DC89F-7A12-B691-C617-76B06988F9DF}"/>
              </a:ext>
            </a:extLst>
          </p:cNvPr>
          <p:cNvSpPr>
            <a:spLocks noGrp="1" noChangeAspect="1"/>
          </p:cNvSpPr>
          <p:nvPr>
            <p:ph type="pic" sz="quarter" idx="29"/>
          </p:nvPr>
        </p:nvSpPr>
        <p:spPr>
          <a:xfrm>
            <a:off x="300743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5" name="Pladsholder til tekst 3">
            <a:extLst>
              <a:ext uri="{FF2B5EF4-FFF2-40B4-BE49-F238E27FC236}">
                <a16:creationId xmlns:a16="http://schemas.microsoft.com/office/drawing/2014/main" id="{492FCA12-2486-24F2-1D95-2EB6D99E1A49}"/>
              </a:ext>
            </a:extLst>
          </p:cNvPr>
          <p:cNvSpPr>
            <a:spLocks noGrp="1"/>
          </p:cNvSpPr>
          <p:nvPr>
            <p:ph type="body" sz="quarter" idx="30" hasCustomPrompt="1"/>
          </p:nvPr>
        </p:nvSpPr>
        <p:spPr>
          <a:xfrm>
            <a:off x="3007432"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36" name="Pladsholder til tekst 3">
            <a:extLst>
              <a:ext uri="{FF2B5EF4-FFF2-40B4-BE49-F238E27FC236}">
                <a16:creationId xmlns:a16="http://schemas.microsoft.com/office/drawing/2014/main" id="{AED307A9-CE03-126B-9BBF-4C71B9A5C87A}"/>
              </a:ext>
            </a:extLst>
          </p:cNvPr>
          <p:cNvSpPr>
            <a:spLocks noGrp="1"/>
          </p:cNvSpPr>
          <p:nvPr>
            <p:ph type="body" sz="quarter" idx="31"/>
          </p:nvPr>
        </p:nvSpPr>
        <p:spPr>
          <a:xfrm>
            <a:off x="3007432"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7" name="Pladsholder til tekst 3">
            <a:extLst>
              <a:ext uri="{FF2B5EF4-FFF2-40B4-BE49-F238E27FC236}">
                <a16:creationId xmlns:a16="http://schemas.microsoft.com/office/drawing/2014/main" id="{25770854-1AB2-BEED-49E5-50DBAEF9CC16}"/>
              </a:ext>
            </a:extLst>
          </p:cNvPr>
          <p:cNvSpPr>
            <a:spLocks noGrp="1"/>
          </p:cNvSpPr>
          <p:nvPr>
            <p:ph type="body" sz="quarter" idx="32" hasCustomPrompt="1"/>
          </p:nvPr>
        </p:nvSpPr>
        <p:spPr>
          <a:xfrm>
            <a:off x="3007432"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8" name="Pladsholder til billede 5">
            <a:extLst>
              <a:ext uri="{FF2B5EF4-FFF2-40B4-BE49-F238E27FC236}">
                <a16:creationId xmlns:a16="http://schemas.microsoft.com/office/drawing/2014/main" id="{9A8839BE-BCDC-AD49-E7BA-A13DD595AE50}"/>
              </a:ext>
            </a:extLst>
          </p:cNvPr>
          <p:cNvSpPr>
            <a:spLocks noGrp="1" noChangeAspect="1"/>
          </p:cNvSpPr>
          <p:nvPr>
            <p:ph type="pic" sz="quarter" idx="33"/>
          </p:nvPr>
        </p:nvSpPr>
        <p:spPr>
          <a:xfrm>
            <a:off x="500404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9" name="Pladsholder til tekst 3">
            <a:extLst>
              <a:ext uri="{FF2B5EF4-FFF2-40B4-BE49-F238E27FC236}">
                <a16:creationId xmlns:a16="http://schemas.microsoft.com/office/drawing/2014/main" id="{3C972379-45CA-485C-F05D-22EE26FF65AB}"/>
              </a:ext>
            </a:extLst>
          </p:cNvPr>
          <p:cNvSpPr>
            <a:spLocks noGrp="1"/>
          </p:cNvSpPr>
          <p:nvPr>
            <p:ph type="body" sz="quarter" idx="34" hasCustomPrompt="1"/>
          </p:nvPr>
        </p:nvSpPr>
        <p:spPr>
          <a:xfrm>
            <a:off x="5004048"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0" name="Pladsholder til tekst 3">
            <a:extLst>
              <a:ext uri="{FF2B5EF4-FFF2-40B4-BE49-F238E27FC236}">
                <a16:creationId xmlns:a16="http://schemas.microsoft.com/office/drawing/2014/main" id="{D22ADD90-A469-EA83-BC5C-F6D540FE6EB6}"/>
              </a:ext>
            </a:extLst>
          </p:cNvPr>
          <p:cNvSpPr>
            <a:spLocks noGrp="1"/>
          </p:cNvSpPr>
          <p:nvPr>
            <p:ph type="body" sz="quarter" idx="35"/>
          </p:nvPr>
        </p:nvSpPr>
        <p:spPr>
          <a:xfrm>
            <a:off x="5004048"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1" name="Pladsholder til tekst 3">
            <a:extLst>
              <a:ext uri="{FF2B5EF4-FFF2-40B4-BE49-F238E27FC236}">
                <a16:creationId xmlns:a16="http://schemas.microsoft.com/office/drawing/2014/main" id="{B43AC2A4-EAF6-02C4-3DAD-7CA93700F67D}"/>
              </a:ext>
            </a:extLst>
          </p:cNvPr>
          <p:cNvSpPr>
            <a:spLocks noGrp="1"/>
          </p:cNvSpPr>
          <p:nvPr>
            <p:ph type="body" sz="quarter" idx="36" hasCustomPrompt="1"/>
          </p:nvPr>
        </p:nvSpPr>
        <p:spPr>
          <a:xfrm>
            <a:off x="5004048"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42" name="Pladsholder til billede 5">
            <a:extLst>
              <a:ext uri="{FF2B5EF4-FFF2-40B4-BE49-F238E27FC236}">
                <a16:creationId xmlns:a16="http://schemas.microsoft.com/office/drawing/2014/main" id="{2017DEA4-D10B-DEE9-F34D-90B4E40282AB}"/>
              </a:ext>
            </a:extLst>
          </p:cNvPr>
          <p:cNvSpPr>
            <a:spLocks noGrp="1" noChangeAspect="1"/>
          </p:cNvSpPr>
          <p:nvPr>
            <p:ph type="pic" sz="quarter" idx="37"/>
          </p:nvPr>
        </p:nvSpPr>
        <p:spPr>
          <a:xfrm>
            <a:off x="500404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3" name="Pladsholder til tekst 3">
            <a:extLst>
              <a:ext uri="{FF2B5EF4-FFF2-40B4-BE49-F238E27FC236}">
                <a16:creationId xmlns:a16="http://schemas.microsoft.com/office/drawing/2014/main" id="{F3A62A56-01E8-4B90-7156-C3B55513FE68}"/>
              </a:ext>
            </a:extLst>
          </p:cNvPr>
          <p:cNvSpPr>
            <a:spLocks noGrp="1"/>
          </p:cNvSpPr>
          <p:nvPr>
            <p:ph type="body" sz="quarter" idx="38" hasCustomPrompt="1"/>
          </p:nvPr>
        </p:nvSpPr>
        <p:spPr>
          <a:xfrm>
            <a:off x="5004048"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4" name="Pladsholder til tekst 3">
            <a:extLst>
              <a:ext uri="{FF2B5EF4-FFF2-40B4-BE49-F238E27FC236}">
                <a16:creationId xmlns:a16="http://schemas.microsoft.com/office/drawing/2014/main" id="{CA390537-41AA-96C4-BDC6-92205634F202}"/>
              </a:ext>
            </a:extLst>
          </p:cNvPr>
          <p:cNvSpPr>
            <a:spLocks noGrp="1"/>
          </p:cNvSpPr>
          <p:nvPr>
            <p:ph type="body" sz="quarter" idx="39"/>
          </p:nvPr>
        </p:nvSpPr>
        <p:spPr>
          <a:xfrm>
            <a:off x="5004048"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5" name="Pladsholder til tekst 3">
            <a:extLst>
              <a:ext uri="{FF2B5EF4-FFF2-40B4-BE49-F238E27FC236}">
                <a16:creationId xmlns:a16="http://schemas.microsoft.com/office/drawing/2014/main" id="{064E771F-2833-D7A8-474D-971E3EFAD4B6}"/>
              </a:ext>
            </a:extLst>
          </p:cNvPr>
          <p:cNvSpPr>
            <a:spLocks noGrp="1"/>
          </p:cNvSpPr>
          <p:nvPr>
            <p:ph type="body" sz="quarter" idx="40" hasCustomPrompt="1"/>
          </p:nvPr>
        </p:nvSpPr>
        <p:spPr>
          <a:xfrm>
            <a:off x="5004048"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46" name="Pladsholder til billede 5">
            <a:extLst>
              <a:ext uri="{FF2B5EF4-FFF2-40B4-BE49-F238E27FC236}">
                <a16:creationId xmlns:a16="http://schemas.microsoft.com/office/drawing/2014/main" id="{55A0913D-6450-E057-A1B9-467BAE964666}"/>
              </a:ext>
            </a:extLst>
          </p:cNvPr>
          <p:cNvSpPr>
            <a:spLocks noGrp="1" noChangeAspect="1"/>
          </p:cNvSpPr>
          <p:nvPr>
            <p:ph type="pic" sz="quarter" idx="41"/>
          </p:nvPr>
        </p:nvSpPr>
        <p:spPr>
          <a:xfrm>
            <a:off x="702027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7" name="Pladsholder til tekst 3">
            <a:extLst>
              <a:ext uri="{FF2B5EF4-FFF2-40B4-BE49-F238E27FC236}">
                <a16:creationId xmlns:a16="http://schemas.microsoft.com/office/drawing/2014/main" id="{E9A712D1-8090-90E2-5EDD-73545C2ED9E2}"/>
              </a:ext>
            </a:extLst>
          </p:cNvPr>
          <p:cNvSpPr>
            <a:spLocks noGrp="1"/>
          </p:cNvSpPr>
          <p:nvPr>
            <p:ph type="body" sz="quarter" idx="42" hasCustomPrompt="1"/>
          </p:nvPr>
        </p:nvSpPr>
        <p:spPr>
          <a:xfrm>
            <a:off x="7020272"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8" name="Pladsholder til tekst 3">
            <a:extLst>
              <a:ext uri="{FF2B5EF4-FFF2-40B4-BE49-F238E27FC236}">
                <a16:creationId xmlns:a16="http://schemas.microsoft.com/office/drawing/2014/main" id="{56D11550-8BF7-6A1C-BCDF-73DEB114561C}"/>
              </a:ext>
            </a:extLst>
          </p:cNvPr>
          <p:cNvSpPr>
            <a:spLocks noGrp="1"/>
          </p:cNvSpPr>
          <p:nvPr>
            <p:ph type="body" sz="quarter" idx="43"/>
          </p:nvPr>
        </p:nvSpPr>
        <p:spPr>
          <a:xfrm>
            <a:off x="7020272"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9" name="Pladsholder til tekst 3">
            <a:extLst>
              <a:ext uri="{FF2B5EF4-FFF2-40B4-BE49-F238E27FC236}">
                <a16:creationId xmlns:a16="http://schemas.microsoft.com/office/drawing/2014/main" id="{17158A51-3540-2BEE-C30F-6B8CDD92F211}"/>
              </a:ext>
            </a:extLst>
          </p:cNvPr>
          <p:cNvSpPr>
            <a:spLocks noGrp="1"/>
          </p:cNvSpPr>
          <p:nvPr>
            <p:ph type="body" sz="quarter" idx="44" hasCustomPrompt="1"/>
          </p:nvPr>
        </p:nvSpPr>
        <p:spPr>
          <a:xfrm>
            <a:off x="7020272"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50" name="Pladsholder til billede 5">
            <a:extLst>
              <a:ext uri="{FF2B5EF4-FFF2-40B4-BE49-F238E27FC236}">
                <a16:creationId xmlns:a16="http://schemas.microsoft.com/office/drawing/2014/main" id="{B7280D40-4DBE-58C9-F982-D5EB8480883F}"/>
              </a:ext>
            </a:extLst>
          </p:cNvPr>
          <p:cNvSpPr>
            <a:spLocks noGrp="1" noChangeAspect="1"/>
          </p:cNvSpPr>
          <p:nvPr>
            <p:ph type="pic" sz="quarter" idx="45"/>
          </p:nvPr>
        </p:nvSpPr>
        <p:spPr>
          <a:xfrm>
            <a:off x="702027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51" name="Pladsholder til tekst 3">
            <a:extLst>
              <a:ext uri="{FF2B5EF4-FFF2-40B4-BE49-F238E27FC236}">
                <a16:creationId xmlns:a16="http://schemas.microsoft.com/office/drawing/2014/main" id="{C66A282C-E1EF-CD39-FF37-01DC8A0ED527}"/>
              </a:ext>
            </a:extLst>
          </p:cNvPr>
          <p:cNvSpPr>
            <a:spLocks noGrp="1"/>
          </p:cNvSpPr>
          <p:nvPr>
            <p:ph type="body" sz="quarter" idx="46" hasCustomPrompt="1"/>
          </p:nvPr>
        </p:nvSpPr>
        <p:spPr>
          <a:xfrm>
            <a:off x="7020272"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52" name="Pladsholder til tekst 3">
            <a:extLst>
              <a:ext uri="{FF2B5EF4-FFF2-40B4-BE49-F238E27FC236}">
                <a16:creationId xmlns:a16="http://schemas.microsoft.com/office/drawing/2014/main" id="{6B26AE57-DF32-3B12-88AA-D432FA981EFA}"/>
              </a:ext>
            </a:extLst>
          </p:cNvPr>
          <p:cNvSpPr>
            <a:spLocks noGrp="1"/>
          </p:cNvSpPr>
          <p:nvPr>
            <p:ph type="body" sz="quarter" idx="47"/>
          </p:nvPr>
        </p:nvSpPr>
        <p:spPr>
          <a:xfrm>
            <a:off x="7020272"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53" name="Pladsholder til tekst 3">
            <a:extLst>
              <a:ext uri="{FF2B5EF4-FFF2-40B4-BE49-F238E27FC236}">
                <a16:creationId xmlns:a16="http://schemas.microsoft.com/office/drawing/2014/main" id="{70A575D0-4A19-2707-2E57-1C528C7BD752}"/>
              </a:ext>
            </a:extLst>
          </p:cNvPr>
          <p:cNvSpPr>
            <a:spLocks noGrp="1"/>
          </p:cNvSpPr>
          <p:nvPr>
            <p:ph type="body" sz="quarter" idx="48" hasCustomPrompt="1"/>
          </p:nvPr>
        </p:nvSpPr>
        <p:spPr>
          <a:xfrm>
            <a:off x="7020272"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818557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reakslide 1">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1512044" y="2175706"/>
            <a:ext cx="6119911" cy="792088"/>
          </a:xfrm>
        </p:spPr>
        <p:txBody>
          <a:bodyPr anchor="ctr"/>
          <a:lstStyle>
            <a:lvl1pPr algn="ctr">
              <a:defRPr sz="3200">
                <a:solidFill>
                  <a:schemeClr val="accent1"/>
                </a:solidFill>
              </a:defRPr>
            </a:lvl1pPr>
          </a:lstStyle>
          <a:p>
            <a:r>
              <a:rPr lang="da-DK" dirty="0"/>
              <a:t>Klik for at redigere titeltypografien </a:t>
            </a:r>
            <a:br>
              <a:rPr lang="da-DK" dirty="0"/>
            </a:br>
            <a:r>
              <a:rPr lang="da-DK" dirty="0"/>
              <a:t>i masteren</a:t>
            </a:r>
            <a:endParaRPr lang="en-GB" dirty="0"/>
          </a:p>
        </p:txBody>
      </p:sp>
      <p:sp>
        <p:nvSpPr>
          <p:cNvPr id="3" name="Pladsholder til tekst 6">
            <a:extLst>
              <a:ext uri="{FF2B5EF4-FFF2-40B4-BE49-F238E27FC236}">
                <a16:creationId xmlns:a16="http://schemas.microsoft.com/office/drawing/2014/main" id="{88E82764-40A9-FF34-977C-F956EE92FDAB}"/>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2018335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Breakslide 2">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0" y="0"/>
            <a:ext cx="9144000" cy="5143500"/>
          </a:xfrm>
          <a:solidFill>
            <a:srgbClr val="111111">
              <a:alpha val="10000"/>
            </a:srgbClr>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1619672" y="1419623"/>
            <a:ext cx="5904656" cy="1152128"/>
          </a:xfrm>
        </p:spPr>
        <p:txBody>
          <a:bodyPr anchor="b"/>
          <a:lstStyle>
            <a:lvl1pPr algn="ctr">
              <a:defRPr sz="3200" baseline="0">
                <a:solidFill>
                  <a:schemeClr val="bg1"/>
                </a:solidFill>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907704" y="2715766"/>
            <a:ext cx="5328592" cy="1152128"/>
          </a:xfrm>
        </p:spPr>
        <p:txBody>
          <a:bodyPr rIns="0" anchor="t"/>
          <a:lstStyle>
            <a:lvl1pPr marL="0" indent="0" algn="ctr">
              <a:buNone/>
              <a:defRPr sz="1000" kern="0" baseline="0">
                <a:solidFill>
                  <a:schemeClr val="bg1"/>
                </a:solidFil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3686354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Forside 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bg2"/>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bg2"/>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cstate="print">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F5965AB0-015A-C66F-16C5-72EE8BC8D5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5014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Laptop">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35BA2296-979E-3FB0-09F8-0AD56B4FF9D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55776" y="788063"/>
            <a:ext cx="6408837" cy="4355437"/>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31985"/>
            <a:ext cx="4744424" cy="3024319"/>
          </a:xfrm>
          <a:prstGeom prst="roundRect">
            <a:avLst>
              <a:gd name="adj" fmla="val 2571"/>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sz="900" b="0" i="0" kern="0" cap="all" baseline="0">
                <a:solidFill>
                  <a:srgbClr val="878787"/>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257625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ablet">
    <p:bg>
      <p:bgPr>
        <a:solidFill>
          <a:schemeClr val="bg2"/>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990C8EEF-CE7A-51CE-1C18-940BF683D7EE}"/>
              </a:ext>
            </a:extLst>
          </p:cNvPr>
          <p:cNvPicPr>
            <a:picLocks/>
          </p:cNvPicPr>
          <p:nvPr/>
        </p:nvPicPr>
        <p:blipFill rotWithShape="1">
          <a:blip r:embed="rId2" cstate="print">
            <a:extLst>
              <a:ext uri="{28A0092B-C50C-407E-A947-70E740481C1C}">
                <a14:useLocalDpi xmlns:a14="http://schemas.microsoft.com/office/drawing/2010/main"/>
              </a:ext>
            </a:extLst>
          </a:blip>
          <a:srcRect/>
          <a:stretch/>
        </p:blipFill>
        <p:spPr>
          <a:xfrm>
            <a:off x="2411760" y="843558"/>
            <a:ext cx="6732240" cy="429994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68122"/>
            <a:ext cx="4744424" cy="2988182"/>
          </a:xfrm>
          <a:prstGeom prst="roundRect">
            <a:avLst>
              <a:gd name="adj" fmla="val 2613"/>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9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773483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Smartphone">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E5159541-E76D-3FB8-C96E-91B4E9E95D0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76216" y="484188"/>
            <a:ext cx="4180683" cy="465931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4921251" y="541909"/>
            <a:ext cx="1895474" cy="4094608"/>
          </a:xfrm>
          <a:prstGeom prst="roundRect">
            <a:avLst>
              <a:gd name="adj" fmla="val 3616"/>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9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1975311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t">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A7503E-2469-3E05-3EA0-4DF2EED4DD8F}"/>
              </a:ext>
            </a:extLst>
          </p:cNvPr>
          <p:cNvSpPr>
            <a:spLocks noGrp="1"/>
          </p:cNvSpPr>
          <p:nvPr>
            <p:ph type="title"/>
          </p:nvPr>
        </p:nvSpPr>
        <p:spPr>
          <a:xfrm>
            <a:off x="1691680" y="1635744"/>
            <a:ext cx="6552728" cy="1296045"/>
          </a:xfrm>
        </p:spPr>
        <p:txBody>
          <a:bodyPr/>
          <a:lstStyle>
            <a:lvl1pPr>
              <a:defRPr>
                <a:solidFill>
                  <a:schemeClr val="accent1"/>
                </a:solidFill>
              </a:defRPr>
            </a:lvl1pPr>
          </a:lstStyle>
          <a:p>
            <a:r>
              <a:rPr lang="da-DK"/>
              <a:t>Klik for at redigere titeltypografien i masteren</a:t>
            </a:r>
            <a:endParaRPr lang="en-GB" dirty="0"/>
          </a:p>
        </p:txBody>
      </p:sp>
      <p:sp>
        <p:nvSpPr>
          <p:cNvPr id="3" name="Pladsholder til tekst 3">
            <a:extLst>
              <a:ext uri="{FF2B5EF4-FFF2-40B4-BE49-F238E27FC236}">
                <a16:creationId xmlns:a16="http://schemas.microsoft.com/office/drawing/2014/main" id="{F479E89F-175C-C02F-72CE-0AE3ABC83953}"/>
              </a:ext>
            </a:extLst>
          </p:cNvPr>
          <p:cNvSpPr>
            <a:spLocks noGrp="1"/>
          </p:cNvSpPr>
          <p:nvPr>
            <p:ph type="body" sz="quarter" idx="15"/>
          </p:nvPr>
        </p:nvSpPr>
        <p:spPr>
          <a:xfrm>
            <a:off x="1691680" y="2931790"/>
            <a:ext cx="6552728" cy="216024"/>
          </a:xfrm>
        </p:spPr>
        <p:txBody>
          <a:bodyPr rIns="0" anchor="t"/>
          <a:lstStyle>
            <a:lvl1pPr marL="0" indent="0" algn="l">
              <a:buNone/>
              <a:defRPr sz="1000" kern="0" baseline="0">
                <a:solidFill>
                  <a:schemeClr val="accent1"/>
                </a:solidFill>
              </a:defRPr>
            </a:lvl1pPr>
          </a:lstStyle>
          <a:p>
            <a:pPr lvl="0"/>
            <a:r>
              <a:rPr lang="da-DK"/>
              <a:t>Klik for at redigere teksttypografierne i masteren</a:t>
            </a:r>
          </a:p>
        </p:txBody>
      </p:sp>
      <p:pic>
        <p:nvPicPr>
          <p:cNvPr id="7" name="Billede 6">
            <a:extLst>
              <a:ext uri="{FF2B5EF4-FFF2-40B4-BE49-F238E27FC236}">
                <a16:creationId xmlns:a16="http://schemas.microsoft.com/office/drawing/2014/main" id="{9305FE54-DDF6-0A14-2408-33976177F0B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5576" y="1332632"/>
            <a:ext cx="683537" cy="503659"/>
          </a:xfrm>
          <a:prstGeom prst="rect">
            <a:avLst/>
          </a:prstGeom>
        </p:spPr>
      </p:pic>
    </p:spTree>
    <p:extLst>
      <p:ext uri="{BB962C8B-B14F-4D97-AF65-F5344CB8AC3E}">
        <p14:creationId xmlns:p14="http://schemas.microsoft.com/office/powerpoint/2010/main" val="1286795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Afsluttende information">
    <p:spTree>
      <p:nvGrpSpPr>
        <p:cNvPr id="1" name=""/>
        <p:cNvGrpSpPr/>
        <p:nvPr/>
      </p:nvGrpSpPr>
      <p:grpSpPr>
        <a:xfrm>
          <a:off x="0" y="0"/>
          <a:ext cx="0" cy="0"/>
          <a:chOff x="0" y="0"/>
          <a:chExt cx="0" cy="0"/>
        </a:xfrm>
      </p:grpSpPr>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0" y="0"/>
            <a:ext cx="4572000" cy="5143499"/>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2880121" cy="216421"/>
          </a:xfrm>
        </p:spPr>
        <p:txBody>
          <a:bodyPr/>
          <a:lstStyle>
            <a:lvl1pPr marL="0" indent="0">
              <a:buNone/>
              <a:defRPr sz="9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 name="Pladsholder til tekst 6">
            <a:extLst>
              <a:ext uri="{FF2B5EF4-FFF2-40B4-BE49-F238E27FC236}">
                <a16:creationId xmlns:a16="http://schemas.microsoft.com/office/drawing/2014/main" id="{AA27B9A2-5D4D-7109-EA87-D243A871B710}"/>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9" name="Pladsholder til tekst 8">
            <a:extLst>
              <a:ext uri="{FF2B5EF4-FFF2-40B4-BE49-F238E27FC236}">
                <a16:creationId xmlns:a16="http://schemas.microsoft.com/office/drawing/2014/main" id="{44FB3C53-B6B9-8DE9-14A0-F134E791ED7E}"/>
              </a:ext>
            </a:extLst>
          </p:cNvPr>
          <p:cNvSpPr>
            <a:spLocks noGrp="1" noChangeAspect="1"/>
          </p:cNvSpPr>
          <p:nvPr>
            <p:ph type="body" sz="quarter" idx="19"/>
          </p:nvPr>
        </p:nvSpPr>
        <p:spPr>
          <a:xfrm>
            <a:off x="5148263" y="163564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3" name="Pladsholder til tekst 8">
            <a:extLst>
              <a:ext uri="{FF2B5EF4-FFF2-40B4-BE49-F238E27FC236}">
                <a16:creationId xmlns:a16="http://schemas.microsoft.com/office/drawing/2014/main" id="{3D9F1629-6815-2D36-E116-E5D22010D8C2}"/>
              </a:ext>
            </a:extLst>
          </p:cNvPr>
          <p:cNvSpPr>
            <a:spLocks noGrp="1" noChangeAspect="1"/>
          </p:cNvSpPr>
          <p:nvPr>
            <p:ph type="body" sz="quarter" idx="20"/>
          </p:nvPr>
        </p:nvSpPr>
        <p:spPr>
          <a:xfrm>
            <a:off x="5148263" y="297589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4" name="Pladsholder til tekst 8">
            <a:extLst>
              <a:ext uri="{FF2B5EF4-FFF2-40B4-BE49-F238E27FC236}">
                <a16:creationId xmlns:a16="http://schemas.microsoft.com/office/drawing/2014/main" id="{51D22C36-A4AD-B530-07AC-5C2F4E49745E}"/>
              </a:ext>
            </a:extLst>
          </p:cNvPr>
          <p:cNvSpPr>
            <a:spLocks noGrp="1" noChangeAspect="1"/>
          </p:cNvSpPr>
          <p:nvPr>
            <p:ph type="body" sz="quarter" idx="21"/>
          </p:nvPr>
        </p:nvSpPr>
        <p:spPr>
          <a:xfrm>
            <a:off x="6516216" y="1635646"/>
            <a:ext cx="1188000" cy="252825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2071597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Højrestillet billede">
    <p:spTree>
      <p:nvGrpSpPr>
        <p:cNvPr id="1" name=""/>
        <p:cNvGrpSpPr/>
        <p:nvPr/>
      </p:nvGrpSpPr>
      <p:grpSpPr>
        <a:xfrm>
          <a:off x="0" y="0"/>
          <a:ext cx="0" cy="0"/>
          <a:chOff x="0" y="0"/>
          <a:chExt cx="0" cy="0"/>
        </a:xfrm>
      </p:grpSpPr>
      <p:sp>
        <p:nvSpPr>
          <p:cNvPr id="2" name="Titel 1"/>
          <p:cNvSpPr>
            <a:spLocks noGrp="1"/>
          </p:cNvSpPr>
          <p:nvPr>
            <p:ph type="title"/>
          </p:nvPr>
        </p:nvSpPr>
        <p:spPr>
          <a:xfrm>
            <a:off x="467544" y="432000"/>
            <a:ext cx="4571182" cy="631229"/>
          </a:xfrm>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4/8/2025</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
        <p:nvSpPr>
          <p:cNvPr id="7" name="Pladsholder til billede 6" descr="[logo:BlackWhite]"/>
          <p:cNvSpPr>
            <a:spLocks noGrp="1" noChangeAspect="1"/>
          </p:cNvSpPr>
          <p:nvPr>
            <p:ph type="pic" sz="quarter" idx="13" hasCustomPrompt="1"/>
          </p:nvPr>
        </p:nvSpPr>
        <p:spPr>
          <a:xfrm>
            <a:off x="5038726" y="0"/>
            <a:ext cx="4105275" cy="5143500"/>
          </a:xfrm>
          <a:solidFill>
            <a:schemeClr val="bg1">
              <a:lumMod val="75000"/>
            </a:schemeClr>
          </a:solidFill>
          <a:ln>
            <a:noFill/>
          </a:ln>
        </p:spPr>
        <p:txBody>
          <a:bodyPr lIns="540000" tIns="1440000" rIns="540000" anchor="t"/>
          <a:lstStyle>
            <a:lvl1pPr>
              <a:defRPr sz="1200" baseline="0"/>
            </a:lvl1pPr>
          </a:lstStyle>
          <a:p>
            <a:endParaRPr lang="en-US" dirty="0"/>
          </a:p>
        </p:txBody>
      </p:sp>
      <p:sp>
        <p:nvSpPr>
          <p:cNvPr id="10" name="Pladsholder til tekst 9"/>
          <p:cNvSpPr>
            <a:spLocks noGrp="1"/>
          </p:cNvSpPr>
          <p:nvPr>
            <p:ph type="body" sz="quarter" idx="14"/>
          </p:nvPr>
        </p:nvSpPr>
        <p:spPr>
          <a:xfrm>
            <a:off x="469108" y="1187650"/>
            <a:ext cx="4318917" cy="307802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9" name="Pladsholder til tekst 8"/>
          <p:cNvSpPr>
            <a:spLocks noGrp="1"/>
          </p:cNvSpPr>
          <p:nvPr>
            <p:ph type="body" sz="quarter" idx="15" hasCustomPrompt="1"/>
          </p:nvPr>
        </p:nvSpPr>
        <p:spPr>
          <a:xfrm>
            <a:off x="7632900" y="4549500"/>
            <a:ext cx="1134000" cy="353700"/>
          </a:xfrm>
          <a:blipFill>
            <a:blip r:embed="rId2"/>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34626501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4/8/2025</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Tree>
    <p:extLst>
      <p:ext uri="{BB962C8B-B14F-4D97-AF65-F5344CB8AC3E}">
        <p14:creationId xmlns:p14="http://schemas.microsoft.com/office/powerpoint/2010/main" val="11184770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Statem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691680" y="1167595"/>
            <a:ext cx="5472608" cy="2538282"/>
          </a:xfrm>
        </p:spPr>
        <p:txBody>
          <a:bodyPr anchor="ctr"/>
          <a:lstStyle>
            <a:lvl1pPr algn="ctr">
              <a:lnSpc>
                <a:spcPts val="3375"/>
              </a:lnSpc>
              <a:defRPr sz="3000" b="1" cap="all">
                <a:solidFill>
                  <a:schemeClr val="bg1"/>
                </a:solidFill>
              </a:defRPr>
            </a:lvl1pPr>
          </a:lstStyle>
          <a:p>
            <a:r>
              <a:rPr lang="en-US" dirty="0"/>
              <a:t>Klik her for at tilføje tekst</a:t>
            </a:r>
          </a:p>
        </p:txBody>
      </p:sp>
      <p:sp>
        <p:nvSpPr>
          <p:cNvPr id="4" name="Pladsholder til dato 3"/>
          <p:cNvSpPr>
            <a:spLocks noGrp="1"/>
          </p:cNvSpPr>
          <p:nvPr>
            <p:ph type="dt" sz="half" idx="10"/>
          </p:nvPr>
        </p:nvSpPr>
        <p:spPr/>
        <p:txBody>
          <a:bodyPr/>
          <a:lstStyle>
            <a:lvl1pPr>
              <a:defRPr>
                <a:solidFill>
                  <a:schemeClr val="bg1"/>
                </a:solidFill>
              </a:defRPr>
            </a:lvl1pPr>
          </a:lstStyle>
          <a:p>
            <a:fld id="{846A0179-0B7F-4AA7-BF6B-D85CB361598C}" type="datetimeFigureOut">
              <a:rPr lang="en-US" dirty="0"/>
              <a:t>4/8/2025</a:t>
            </a:fld>
            <a:endParaRPr lang="en-US" dirty="0"/>
          </a:p>
        </p:txBody>
      </p:sp>
      <p:sp>
        <p:nvSpPr>
          <p:cNvPr id="5" name="Pladsholder til sidefod 4"/>
          <p:cNvSpPr>
            <a:spLocks noGrp="1"/>
          </p:cNvSpPr>
          <p:nvPr>
            <p:ph type="ftr" sz="quarter" idx="11"/>
          </p:nvPr>
        </p:nvSpPr>
        <p:spPr/>
        <p:txBody>
          <a:bodyPr/>
          <a:lstStyle>
            <a:lvl1pPr>
              <a:defRPr>
                <a:solidFill>
                  <a:schemeClr val="bg1"/>
                </a:solidFill>
              </a:defRPr>
            </a:lvl1pPr>
          </a:lstStyle>
          <a:p>
            <a:endParaRPr lang="en-US" dirty="0"/>
          </a:p>
        </p:txBody>
      </p:sp>
      <p:sp>
        <p:nvSpPr>
          <p:cNvPr id="6" name="Pladsholder til diasnummer 5"/>
          <p:cNvSpPr>
            <a:spLocks noGrp="1"/>
          </p:cNvSpPr>
          <p:nvPr>
            <p:ph type="sldNum" sz="quarter" idx="12"/>
          </p:nvPr>
        </p:nvSpPr>
        <p:spPr/>
        <p:txBody>
          <a:bodyPr/>
          <a:lstStyle>
            <a:lvl1pPr>
              <a:defRPr>
                <a:solidFill>
                  <a:schemeClr val="bg1"/>
                </a:solidFill>
              </a:defRPr>
            </a:lvl1pPr>
          </a:lstStyle>
          <a:p>
            <a:fld id="{74E22A33-96DC-4C2E-AB13-0BE35979BFC0}" type="slidenum">
              <a:rPr lang="en-US" dirty="0"/>
              <a:t>‹nr.›</a:t>
            </a:fld>
            <a:endParaRPr lang="en-US" dirty="0"/>
          </a:p>
        </p:txBody>
      </p:sp>
      <p:sp>
        <p:nvSpPr>
          <p:cNvPr id="44" name="Pladsholder til tekst 8">
            <a:extLst>
              <a:ext uri="{FF2B5EF4-FFF2-40B4-BE49-F238E27FC236}">
                <a16:creationId xmlns:a16="http://schemas.microsoft.com/office/drawing/2014/main" id="{BF57FEA7-3553-4A2A-B192-BD7D5AFDC20D}"/>
              </a:ext>
            </a:extLst>
          </p:cNvPr>
          <p:cNvSpPr>
            <a:spLocks noGrp="1"/>
          </p:cNvSpPr>
          <p:nvPr>
            <p:ph type="body" sz="quarter" idx="14" hasCustomPrompt="1"/>
          </p:nvPr>
        </p:nvSpPr>
        <p:spPr>
          <a:xfrm>
            <a:off x="7632900" y="4549500"/>
            <a:ext cx="1134000" cy="353700"/>
          </a:xfrm>
          <a:blipFill>
            <a:blip r:embed="rId2"/>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30298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Forside 1">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577724" y="1432426"/>
            <a:ext cx="4133844" cy="792088"/>
          </a:xfrm>
        </p:spPr>
        <p:txBody>
          <a:bodyPr/>
          <a:lstStyle/>
          <a:p>
            <a:r>
              <a:rPr lang="da-DK" dirty="0"/>
              <a:t>Klik for at redigere titeltypografien </a:t>
            </a:r>
            <a:br>
              <a:rPr lang="da-DK" dirty="0"/>
            </a:br>
            <a:r>
              <a:rPr lang="da-DK" dirty="0"/>
              <a:t>i masteren</a:t>
            </a:r>
            <a:endParaRPr lang="en-GB" dirty="0"/>
          </a:p>
        </p:txBody>
      </p:sp>
      <p:sp>
        <p:nvSpPr>
          <p:cNvPr id="5" name="Pladsholder til billede 4">
            <a:extLst>
              <a:ext uri="{FF2B5EF4-FFF2-40B4-BE49-F238E27FC236}">
                <a16:creationId xmlns:a16="http://schemas.microsoft.com/office/drawing/2014/main" id="{BA85E7DA-4203-7EC9-6E21-3D96E20746BA}"/>
              </a:ext>
            </a:extLst>
          </p:cNvPr>
          <p:cNvSpPr>
            <a:spLocks noGrp="1"/>
          </p:cNvSpPr>
          <p:nvPr>
            <p:ph type="pic" sz="quarter" idx="10"/>
          </p:nvPr>
        </p:nvSpPr>
        <p:spPr>
          <a:xfrm>
            <a:off x="0" y="1"/>
            <a:ext cx="4211638" cy="5143500"/>
          </a:xfrm>
        </p:spPr>
        <p:txBody>
          <a:bodyPr/>
          <a:lstStyle>
            <a:lvl1pPr marL="0" indent="0" algn="ctr">
              <a:buNone/>
              <a:defRPr sz="900" b="0" i="0">
                <a:latin typeface="Neue Haas Grotesk Text Pro" panose="020B0504020202020204" pitchFamily="34" charset="77"/>
              </a:defRPr>
            </a:lvl1pPr>
          </a:lstStyle>
          <a:p>
            <a:r>
              <a:rPr lang="da-DK" dirty="0"/>
              <a:t>Klik på ikonet for at tilføje et billede</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577724" y="2386850"/>
            <a:ext cx="4103688" cy="1133807"/>
          </a:xfrm>
        </p:spPr>
        <p:txBody>
          <a:bodyPr rIns="0" anchor="t"/>
          <a:lstStyle>
            <a:lvl1pPr marL="0" indent="0" algn="l">
              <a:buNone/>
              <a:defRPr sz="1000" kern="0" baseline="0">
                <a:solidFill>
                  <a:schemeClr val="tx1"/>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4" name="Billede 3">
            <a:extLst>
              <a:ext uri="{FF2B5EF4-FFF2-40B4-BE49-F238E27FC236}">
                <a16:creationId xmlns:a16="http://schemas.microsoft.com/office/drawing/2014/main" id="{1DF2657B-0646-B25C-D39F-5EE3E28233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48588" y="4732213"/>
            <a:ext cx="216025" cy="216025"/>
          </a:xfrm>
          <a:prstGeom prst="rect">
            <a:avLst/>
          </a:prstGeom>
        </p:spPr>
      </p:pic>
      <p:sp>
        <p:nvSpPr>
          <p:cNvPr id="3" name="Pladsholder til tekst 5">
            <a:extLst>
              <a:ext uri="{FF2B5EF4-FFF2-40B4-BE49-F238E27FC236}">
                <a16:creationId xmlns:a16="http://schemas.microsoft.com/office/drawing/2014/main" id="{18343D45-F3C0-F194-BF94-81A130D972C1}"/>
              </a:ext>
            </a:extLst>
          </p:cNvPr>
          <p:cNvSpPr>
            <a:spLocks noGrp="1"/>
          </p:cNvSpPr>
          <p:nvPr>
            <p:ph type="body" sz="quarter" idx="11"/>
          </p:nvPr>
        </p:nvSpPr>
        <p:spPr>
          <a:xfrm>
            <a:off x="4577725" y="1160278"/>
            <a:ext cx="4103687" cy="144190"/>
          </a:xfrm>
        </p:spPr>
        <p:txBody>
          <a:bodyPr lIns="14400" rIns="0"/>
          <a:lstStyle>
            <a:lvl1pPr marL="0" indent="0">
              <a:buFont typeface="Arial" panose="020B0604020202020204" pitchFamily="34" charset="0"/>
              <a:buNone/>
              <a:defRPr sz="900" b="0" i="0" cap="all" baseline="0">
                <a:solidFill>
                  <a:schemeClr val="accent1"/>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1637005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verskrift +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8207376" cy="3168650"/>
          </a:xfrm>
        </p:spPr>
        <p:txBody>
          <a:bodyPr/>
          <a:lstStyle/>
          <a:p>
            <a:pPr lvl="0"/>
            <a:r>
              <a:rPr lang="da-DK"/>
              <a:t>Klik for at redigere teksttypografierne i masteren</a:t>
            </a:r>
          </a:p>
          <a:p>
            <a:pPr lvl="1"/>
            <a:r>
              <a:rPr lang="da-DK"/>
              <a:t>Andet niveau</a:t>
            </a:r>
          </a:p>
          <a:p>
            <a:pPr lvl="2"/>
            <a:r>
              <a:rPr lang="da-DK"/>
              <a:t>Tredje niveau</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2949411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dirty="0"/>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1777472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raktisk information">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410368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5" cy="216421"/>
          </a:xfrm>
        </p:spPr>
        <p:txBody>
          <a:bodyPr/>
          <a:lstStyle>
            <a:lvl1pPr marL="0" indent="0">
              <a:buNone/>
              <a:defRPr sz="9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478024" y="1419225"/>
            <a:ext cx="4093976" cy="2744671"/>
          </a:xfrm>
        </p:spPr>
        <p:txBody>
          <a:bodyPr>
            <a:normAutofit/>
          </a:bodyPr>
          <a:lstStyle>
            <a:lvl1pPr marL="0" indent="0" algn="ctr">
              <a:buNone/>
              <a:defRPr sz="900" b="0" i="0">
                <a:latin typeface="Neue Haas Grotesk Text Pro" panose="020B0504020202020204" pitchFamily="34" charset="77"/>
              </a:defRPr>
            </a:lvl1pPr>
          </a:lstStyle>
          <a:p>
            <a:r>
              <a:rPr lang="da-DK" dirty="0"/>
              <a:t>Klik på ikonet for at tilføje et billede</a:t>
            </a:r>
          </a:p>
        </p:txBody>
      </p:sp>
      <p:sp>
        <p:nvSpPr>
          <p:cNvPr id="7" name="Pladsholder til billede 5">
            <a:extLst>
              <a:ext uri="{FF2B5EF4-FFF2-40B4-BE49-F238E27FC236}">
                <a16:creationId xmlns:a16="http://schemas.microsoft.com/office/drawing/2014/main" id="{77EC8576-0A38-6769-42D1-8B5E6AD53AC6}"/>
              </a:ext>
            </a:extLst>
          </p:cNvPr>
          <p:cNvSpPr>
            <a:spLocks noGrp="1"/>
          </p:cNvSpPr>
          <p:nvPr>
            <p:ph type="pic" sz="quarter" idx="13"/>
          </p:nvPr>
        </p:nvSpPr>
        <p:spPr>
          <a:xfrm>
            <a:off x="5148263" y="163564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0" name="Pladsholder til billede 5">
            <a:extLst>
              <a:ext uri="{FF2B5EF4-FFF2-40B4-BE49-F238E27FC236}">
                <a16:creationId xmlns:a16="http://schemas.microsoft.com/office/drawing/2014/main" id="{5906595F-88BF-36BE-8F21-A36BEB580533}"/>
              </a:ext>
            </a:extLst>
          </p:cNvPr>
          <p:cNvSpPr>
            <a:spLocks noGrp="1"/>
          </p:cNvSpPr>
          <p:nvPr>
            <p:ph type="pic" sz="quarter" idx="14"/>
          </p:nvPr>
        </p:nvSpPr>
        <p:spPr>
          <a:xfrm>
            <a:off x="6516216" y="163564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1" name="Pladsholder til billede 5">
            <a:extLst>
              <a:ext uri="{FF2B5EF4-FFF2-40B4-BE49-F238E27FC236}">
                <a16:creationId xmlns:a16="http://schemas.microsoft.com/office/drawing/2014/main" id="{954D426C-919B-F18D-AB1A-C6AEB7F34A77}"/>
              </a:ext>
            </a:extLst>
          </p:cNvPr>
          <p:cNvSpPr>
            <a:spLocks noGrp="1" noChangeAspect="1"/>
          </p:cNvSpPr>
          <p:nvPr>
            <p:ph type="pic" sz="quarter" idx="15"/>
          </p:nvPr>
        </p:nvSpPr>
        <p:spPr>
          <a:xfrm>
            <a:off x="5148263" y="297589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2" name="Pladsholder til billede 5">
            <a:extLst>
              <a:ext uri="{FF2B5EF4-FFF2-40B4-BE49-F238E27FC236}">
                <a16:creationId xmlns:a16="http://schemas.microsoft.com/office/drawing/2014/main" id="{53BEA6E0-35DA-9638-DF8F-3D83566A5C1C}"/>
              </a:ext>
            </a:extLst>
          </p:cNvPr>
          <p:cNvSpPr>
            <a:spLocks noGrp="1" noChangeAspect="1"/>
          </p:cNvSpPr>
          <p:nvPr>
            <p:ph type="pic" sz="quarter" idx="16"/>
          </p:nvPr>
        </p:nvSpPr>
        <p:spPr>
          <a:xfrm>
            <a:off x="6516216" y="297589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944902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genda">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527623"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915566"/>
            <a:ext cx="4103688" cy="3672309"/>
          </a:xfrm>
        </p:spPr>
        <p:txBody>
          <a:bodyPr/>
          <a:lstStyle>
            <a:lvl1pPr marL="180000" indent="-180000">
              <a:spcBef>
                <a:spcPts val="1200"/>
              </a:spcBef>
              <a:spcAft>
                <a:spcPts val="0"/>
              </a:spcAft>
              <a:buFont typeface="+mj-lt"/>
              <a:buAutoNum type="arabicPeriod"/>
              <a:defRPr sz="1000" b="1" i="0">
                <a:latin typeface="Neue Haas Grotesk Text Pro" panose="020B0504020202020204" pitchFamily="34" charset="77"/>
              </a:defRPr>
            </a:lvl1pPr>
            <a:lvl2pPr marL="351450" indent="-171450">
              <a:spcBef>
                <a:spcPts val="100"/>
              </a:spcBef>
              <a:spcAft>
                <a:spcPts val="100"/>
              </a:spcAft>
              <a:buClr>
                <a:schemeClr val="tx1"/>
              </a:buClr>
              <a:buFont typeface="Normal systemskrift"/>
              <a:buChar char="–"/>
              <a:defRPr/>
            </a:lvl2pPr>
            <a:lvl3pPr marL="252000" indent="0">
              <a:buNone/>
              <a:defRPr/>
            </a:lvl3pPr>
          </a:lstStyle>
          <a:p>
            <a:pPr lvl="0"/>
            <a:r>
              <a:rPr lang="da-DK"/>
              <a:t>Klik for at redigere teksttypografierne i masteren</a:t>
            </a:r>
          </a:p>
          <a:p>
            <a:pPr lvl="1"/>
            <a:r>
              <a:rPr lang="da-DK"/>
              <a:t>Andet niveau</a:t>
            </a:r>
          </a:p>
          <a:p>
            <a:pPr lvl="2"/>
            <a:r>
              <a:rPr lang="da-DK"/>
              <a:t>Tredje niveau</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78024" y="1419225"/>
            <a:ext cx="3527624" cy="2736701"/>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1305136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Overskrift + tekst + billede (højr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815655"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2501454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verskrift + tekst + billed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815655"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555625"/>
            <a:ext cx="4103688" cy="403225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264001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68313" y="555625"/>
            <a:ext cx="8207375" cy="647973"/>
          </a:xfrm>
          <a:prstGeom prst="rect">
            <a:avLst/>
          </a:prstGeom>
        </p:spPr>
        <p:txBody>
          <a:bodyPr vert="horz" lIns="0" tIns="0" rIns="0" bIns="0" rtlCol="0" anchor="t">
            <a:noAutofit/>
          </a:bodyPr>
          <a:lstStyle/>
          <a:p>
            <a:r>
              <a:rPr lang="da-DK" noProof="0" dirty="0" err="1"/>
              <a:t>Lorem</a:t>
            </a:r>
            <a:r>
              <a:rPr lang="da-DK" noProof="0" dirty="0"/>
              <a:t> </a:t>
            </a:r>
            <a:r>
              <a:rPr lang="da-DK" noProof="0" dirty="0" err="1"/>
              <a:t>ipsum</a:t>
            </a:r>
            <a:r>
              <a:rPr lang="da-DK" noProof="0" dirty="0"/>
              <a:t> </a:t>
            </a:r>
            <a:r>
              <a:rPr lang="da-DK" noProof="0" dirty="0" err="1"/>
              <a:t>dolor</a:t>
            </a:r>
            <a:br>
              <a:rPr lang="da-DK" noProof="0" dirty="0"/>
            </a:br>
            <a:r>
              <a:rPr lang="da-DK" noProof="0" dirty="0" err="1"/>
              <a:t>lorem</a:t>
            </a:r>
            <a:endParaRPr lang="da-DK" noProof="0" dirty="0"/>
          </a:p>
        </p:txBody>
      </p:sp>
      <p:sp>
        <p:nvSpPr>
          <p:cNvPr id="3" name="Pladsholder til tekst 2">
            <a:extLst>
              <a:ext uri="{FF2B5EF4-FFF2-40B4-BE49-F238E27FC236}">
                <a16:creationId xmlns:a16="http://schemas.microsoft.com/office/drawing/2014/main" id="{3BDB83AA-26AC-624A-BEA8-DE70D09ADF59}"/>
              </a:ext>
            </a:extLst>
          </p:cNvPr>
          <p:cNvSpPr>
            <a:spLocks noGrp="1"/>
          </p:cNvSpPr>
          <p:nvPr>
            <p:ph type="body" idx="1"/>
          </p:nvPr>
        </p:nvSpPr>
        <p:spPr>
          <a:xfrm>
            <a:off x="468313" y="1419225"/>
            <a:ext cx="8207375" cy="3168650"/>
          </a:xfrm>
          <a:prstGeom prst="rect">
            <a:avLst/>
          </a:prstGeom>
        </p:spPr>
        <p:txBody>
          <a:bodyPr vert="horz" lIns="0" tIns="0" rIns="91440" bIns="0" rtlCol="0">
            <a:noAutofit/>
          </a:bodyPr>
          <a:lstStyle/>
          <a:p>
            <a:pPr lvl="0"/>
            <a:r>
              <a:rPr lang="da-DK" noProof="0" dirty="0"/>
              <a:t>Klik for at redigere teksttypografierne i masteren</a:t>
            </a:r>
          </a:p>
          <a:p>
            <a:pPr lvl="1"/>
            <a:r>
              <a:rPr lang="da-DK" noProof="0" dirty="0"/>
              <a:t>Andet niveau</a:t>
            </a:r>
          </a:p>
          <a:p>
            <a:pPr lvl="2"/>
            <a:r>
              <a:rPr lang="da-DK" noProof="0" dirty="0"/>
              <a:t>Tredje niveau</a:t>
            </a:r>
          </a:p>
          <a:p>
            <a:pPr lvl="3"/>
            <a:r>
              <a:rPr lang="da-DK" noProof="0" dirty="0"/>
              <a:t>Fjerde niveau</a:t>
            </a:r>
          </a:p>
        </p:txBody>
      </p:sp>
      <p:pic>
        <p:nvPicPr>
          <p:cNvPr id="5" name="Billede 4">
            <a:extLst>
              <a:ext uri="{FF2B5EF4-FFF2-40B4-BE49-F238E27FC236}">
                <a16:creationId xmlns:a16="http://schemas.microsoft.com/office/drawing/2014/main" id="{21B46BE0-2749-43F6-F1C5-7A80EC23DDD4}"/>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187181" y="4728661"/>
            <a:ext cx="219577" cy="219577"/>
          </a:xfrm>
          <a:prstGeom prst="rect">
            <a:avLst/>
          </a:prstGeom>
        </p:spPr>
      </p:pic>
    </p:spTree>
    <p:extLst>
      <p:ext uri="{BB962C8B-B14F-4D97-AF65-F5344CB8AC3E}">
        <p14:creationId xmlns:p14="http://schemas.microsoft.com/office/powerpoint/2010/main" val="2982967271"/>
      </p:ext>
    </p:extLst>
  </p:cSld>
  <p:clrMap bg1="lt1" tx1="dk1" bg2="lt2" tx2="dk2" accent1="accent1" accent2="accent2" accent3="accent3" accent4="accent4" accent5="accent5" accent6="accent6" hlink="hlink" folHlink="folHlink"/>
  <p:sldLayoutIdLst>
    <p:sldLayoutId id="2147483842" r:id="rId1"/>
    <p:sldLayoutId id="2147483818" r:id="rId2"/>
    <p:sldLayoutId id="2147483817" r:id="rId3"/>
    <p:sldLayoutId id="2147483825" r:id="rId4"/>
    <p:sldLayoutId id="2147483827" r:id="rId5"/>
    <p:sldLayoutId id="2147483816" r:id="rId6"/>
    <p:sldLayoutId id="2147483824" r:id="rId7"/>
    <p:sldLayoutId id="2147483820" r:id="rId8"/>
    <p:sldLayoutId id="2147483829" r:id="rId9"/>
    <p:sldLayoutId id="2147483828" r:id="rId10"/>
    <p:sldLayoutId id="2147483841" r:id="rId11"/>
    <p:sldLayoutId id="2147483832" r:id="rId12"/>
    <p:sldLayoutId id="2147483833" r:id="rId13"/>
    <p:sldLayoutId id="2147483837" r:id="rId14"/>
    <p:sldLayoutId id="2147483838" r:id="rId15"/>
    <p:sldLayoutId id="2147483839" r:id="rId16"/>
    <p:sldLayoutId id="2147483840" r:id="rId17"/>
    <p:sldLayoutId id="2147483830" r:id="rId18"/>
    <p:sldLayoutId id="2147483819" r:id="rId19"/>
    <p:sldLayoutId id="2147483834" r:id="rId20"/>
    <p:sldLayoutId id="2147483835" r:id="rId21"/>
    <p:sldLayoutId id="2147483836" r:id="rId22"/>
    <p:sldLayoutId id="2147483822" r:id="rId23"/>
    <p:sldLayoutId id="2147483831" r:id="rId24"/>
    <p:sldLayoutId id="2147483844" r:id="rId25"/>
    <p:sldLayoutId id="2147483845" r:id="rId26"/>
    <p:sldLayoutId id="2147483848" r:id="rId27"/>
  </p:sldLayoutIdLst>
  <p:hf hdr="0" ftr="0"/>
  <p:txStyles>
    <p:titleStyle>
      <a:lvl1pPr algn="l" defTabSz="457200" rtl="0" eaLnBrk="1" latinLnBrk="0" hangingPunct="1">
        <a:lnSpc>
          <a:spcPct val="80000"/>
        </a:lnSpc>
        <a:spcBef>
          <a:spcPct val="0"/>
        </a:spcBef>
        <a:buNone/>
        <a:defRPr lang="da-DK" sz="2200" b="1" i="0" kern="0" spc="0" baseline="0" noProof="0" dirty="0">
          <a:solidFill>
            <a:schemeClr val="tx1"/>
          </a:solidFill>
          <a:latin typeface="Neue Haas Grotesk Text Pro" panose="020B0504020202020204" pitchFamily="34" charset="77"/>
          <a:ea typeface="+mj-ea"/>
          <a:cs typeface="Arial"/>
        </a:defRPr>
      </a:lvl1pPr>
    </p:titleStyle>
    <p:body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5">
          <p15:clr>
            <a:srgbClr val="F26B43"/>
          </p15:clr>
        </p15:guide>
        <p15:guide id="2" orient="horz" pos="2890">
          <p15:clr>
            <a:srgbClr val="F26B43"/>
          </p15:clr>
        </p15:guide>
        <p15:guide id="3" orient="horz" pos="169">
          <p15:clr>
            <a:srgbClr val="F26B43"/>
          </p15:clr>
        </p15:guide>
        <p15:guide id="4" pos="5465">
          <p15:clr>
            <a:srgbClr val="F26B43"/>
          </p15:clr>
        </p15:guide>
        <p15:guide id="7" pos="2880">
          <p15:clr>
            <a:srgbClr val="F26B43"/>
          </p15:clr>
        </p15:guide>
        <p15:guide id="8" orient="horz" pos="894">
          <p15:clr>
            <a:srgbClr val="F26B43"/>
          </p15:clr>
        </p15:guide>
        <p15:guide id="9" orient="horz" pos="1620">
          <p15:clr>
            <a:srgbClr val="F26B43"/>
          </p15:clr>
        </p15:guide>
        <p15:guide id="10" orient="horz" pos="3117">
          <p15:clr>
            <a:srgbClr val="F26B43"/>
          </p15:clr>
        </p15:guide>
        <p15:guide id="11" orient="horz" pos="350">
          <p15:clr>
            <a:srgbClr val="F26B43"/>
          </p15:clr>
        </p15:guide>
        <p15:guide id="12" pos="113">
          <p15:clr>
            <a:srgbClr val="F26B43"/>
          </p15:clr>
        </p15:guide>
        <p15:guide id="13" pos="5647">
          <p15:clr>
            <a:srgbClr val="F26B43"/>
          </p15:clr>
        </p15:guide>
        <p15:guide id="14" orient="horz" pos="123">
          <p15:clr>
            <a:srgbClr val="F26B43"/>
          </p15:clr>
        </p15:guide>
        <p15:guide id="15" orient="horz" pos="214">
          <p15:clr>
            <a:srgbClr val="F26B43"/>
          </p15:clr>
        </p15:guide>
        <p15:guide id="16" orient="horz" pos="305">
          <p15:clr>
            <a:srgbClr val="F26B43"/>
          </p15:clr>
        </p15:guide>
        <p15:guide id="17" pos="324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510.png"/><Relationship Id="rId2" Type="http://schemas.microsoft.com/office/2014/relationships/chartEx" Target="../charts/chartEx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hyperlink" Target="https://dok.kombit.dk/arbejdsmarked-og-beskaeftigelse/kommunernes-pensionssystem-kp#Implementering" TargetMode="External"/><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mailto:marius.holm@visma.com" TargetMode="Externa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mailto:KP@kombit.dk" TargetMode="Externa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mailto:KP@kombit.dk" TargetMode="Externa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26.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g"/></Relationships>
</file>

<file path=ppt/slides/_rels/slide3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hyperlink" Target="mailto:KP@kombit.dk" TargetMode="External"/><Relationship Id="rId2" Type="http://schemas.openxmlformats.org/officeDocument/2006/relationships/image" Target="../media/image61.jpe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8.xml"/><Relationship Id="rId5" Type="http://schemas.openxmlformats.org/officeDocument/2006/relationships/image" Target="../media/image39.svg"/><Relationship Id="rId4" Type="http://schemas.openxmlformats.org/officeDocument/2006/relationships/image" Target="../media/image38.png"/></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9.xml"/><Relationship Id="rId4" Type="http://schemas.openxmlformats.org/officeDocument/2006/relationships/hyperlink" Target="https://dok.kombit.dk/Media/638385825294318931/KP%20Temavejledning%20-%20Flytning.pdf"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www.kommunernespensionssystem.dk/wp-content/uploads/2024/09/Brugervejledning-Systemadministrator.pdf" TargetMode="External"/><Relationship Id="rId2" Type="http://schemas.openxmlformats.org/officeDocument/2006/relationships/hyperlink" Target="https://www.kommunernespensionssystem.dk/wp-content/uploads/2023/06/KP-Forvaltningshaandbog.pdf" TargetMode="External"/><Relationship Id="rId1" Type="http://schemas.openxmlformats.org/officeDocument/2006/relationships/slideLayout" Target="../slideLayouts/slideLayout8.xml"/><Relationship Id="rId5" Type="http://schemas.openxmlformats.org/officeDocument/2006/relationships/hyperlink" Target="https://vimeo.com/854917260/90fbb24059?share=copy" TargetMode="External"/><Relationship Id="rId4"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9DC094-9EC7-AB31-40B4-521C89129E41}"/>
              </a:ext>
            </a:extLst>
          </p:cNvPr>
          <p:cNvSpPr>
            <a:spLocks noGrp="1"/>
          </p:cNvSpPr>
          <p:nvPr>
            <p:ph type="title"/>
          </p:nvPr>
        </p:nvSpPr>
        <p:spPr/>
        <p:txBody>
          <a:bodyPr/>
          <a:lstStyle/>
          <a:p>
            <a:r>
              <a:rPr lang="da-DK" dirty="0"/>
              <a:t>KP statusmøde</a:t>
            </a:r>
            <a:br>
              <a:rPr lang="da-DK" dirty="0"/>
            </a:br>
            <a:r>
              <a:rPr lang="da-DK" dirty="0">
                <a:solidFill>
                  <a:schemeClr val="tx2"/>
                </a:solidFill>
              </a:rPr>
              <a:t>Uge 15 - 2025</a:t>
            </a:r>
          </a:p>
        </p:txBody>
      </p:sp>
      <p:sp>
        <p:nvSpPr>
          <p:cNvPr id="3" name="Pladsholder til tekst 2">
            <a:extLst>
              <a:ext uri="{FF2B5EF4-FFF2-40B4-BE49-F238E27FC236}">
                <a16:creationId xmlns:a16="http://schemas.microsoft.com/office/drawing/2014/main" id="{C81E718A-ED85-D483-1339-A7A6742092BD}"/>
              </a:ext>
            </a:extLst>
          </p:cNvPr>
          <p:cNvSpPr>
            <a:spLocks noGrp="1"/>
          </p:cNvSpPr>
          <p:nvPr>
            <p:ph type="body" sz="quarter" idx="15"/>
          </p:nvPr>
        </p:nvSpPr>
        <p:spPr/>
        <p:txBody>
          <a:bodyPr/>
          <a:lstStyle/>
          <a:p>
            <a:r>
              <a:rPr lang="da-DK" dirty="0"/>
              <a:t>Aske Walther Sørensen / Implementering</a:t>
            </a:r>
          </a:p>
        </p:txBody>
      </p:sp>
      <p:sp>
        <p:nvSpPr>
          <p:cNvPr id="4" name="Pladsholder til tekst 3">
            <a:extLst>
              <a:ext uri="{FF2B5EF4-FFF2-40B4-BE49-F238E27FC236}">
                <a16:creationId xmlns:a16="http://schemas.microsoft.com/office/drawing/2014/main" id="{DC07EA8A-A488-4CCD-6F3B-A4473E065963}"/>
              </a:ext>
            </a:extLst>
          </p:cNvPr>
          <p:cNvSpPr>
            <a:spLocks noGrp="1"/>
          </p:cNvSpPr>
          <p:nvPr>
            <p:ph type="body" sz="quarter" idx="18"/>
          </p:nvPr>
        </p:nvSpPr>
        <p:spPr/>
        <p:txBody>
          <a:bodyPr/>
          <a:lstStyle/>
          <a:p>
            <a:endParaRPr lang="da-DK"/>
          </a:p>
        </p:txBody>
      </p:sp>
      <p:pic>
        <p:nvPicPr>
          <p:cNvPr id="5" name="Grafik 4">
            <a:extLst>
              <a:ext uri="{FF2B5EF4-FFF2-40B4-BE49-F238E27FC236}">
                <a16:creationId xmlns:a16="http://schemas.microsoft.com/office/drawing/2014/main" id="{561AC2B2-41A9-9FEB-E018-AAF0CBE53E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543073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Lige pilforbindelse 12">
            <a:extLst>
              <a:ext uri="{FF2B5EF4-FFF2-40B4-BE49-F238E27FC236}">
                <a16:creationId xmlns:a16="http://schemas.microsoft.com/office/drawing/2014/main" id="{D8F41A00-8DC5-7738-6238-5A3E3680798E}"/>
              </a:ext>
            </a:extLst>
          </p:cNvPr>
          <p:cNvCxnSpPr/>
          <p:nvPr/>
        </p:nvCxnSpPr>
        <p:spPr bwMode="auto">
          <a:xfrm>
            <a:off x="2316480" y="3390900"/>
            <a:ext cx="1325880" cy="0"/>
          </a:xfrm>
          <a:prstGeom prst="straightConnector1">
            <a:avLst/>
          </a:prstGeom>
          <a:noFill/>
          <a:ln w="38100" algn="ctr">
            <a:solidFill>
              <a:schemeClr val="accent3"/>
            </a:solidFill>
            <a:prstDash val="solid"/>
            <a:round/>
            <a:headEnd type="none" w="med" len="med"/>
            <a:tailEnd type="triangle"/>
          </a:ln>
          <a:extLst>
            <a:ext uri="{909E8E84-426E-40dd-AFC4-6F175D3DCCD1}">
              <a14:hiddenFill xmlns:a14="http://schemas.microsoft.com/office/drawing/2010/main" xmlns="">
                <a:noFill/>
              </a14:hiddenFill>
            </a:ext>
          </a:extLst>
        </p:spPr>
      </p:cxnSp>
      <p:sp>
        <p:nvSpPr>
          <p:cNvPr id="2" name="Titel 1">
            <a:extLst>
              <a:ext uri="{FF2B5EF4-FFF2-40B4-BE49-F238E27FC236}">
                <a16:creationId xmlns:a16="http://schemas.microsoft.com/office/drawing/2014/main" id="{5B3B929A-DB1E-FF15-A241-FEABD2C020FF}"/>
              </a:ext>
            </a:extLst>
          </p:cNvPr>
          <p:cNvSpPr>
            <a:spLocks noGrp="1"/>
          </p:cNvSpPr>
          <p:nvPr>
            <p:ph type="title"/>
          </p:nvPr>
        </p:nvSpPr>
        <p:spPr>
          <a:xfrm>
            <a:off x="468313" y="555625"/>
            <a:ext cx="4103687" cy="647973"/>
          </a:xfrm>
        </p:spPr>
        <p:txBody>
          <a:bodyPr/>
          <a:lstStyle/>
          <a:p>
            <a:r>
              <a:rPr lang="da-DK" dirty="0"/>
              <a:t>Prisaftaler i beregningsmodulet</a:t>
            </a:r>
          </a:p>
        </p:txBody>
      </p:sp>
      <p:sp>
        <p:nvSpPr>
          <p:cNvPr id="4" name="Pladsholder til tekst 3">
            <a:extLst>
              <a:ext uri="{FF2B5EF4-FFF2-40B4-BE49-F238E27FC236}">
                <a16:creationId xmlns:a16="http://schemas.microsoft.com/office/drawing/2014/main" id="{8C5331F0-C9DF-5D21-0298-41D436B7A085}"/>
              </a:ext>
            </a:extLst>
          </p:cNvPr>
          <p:cNvSpPr>
            <a:spLocks noGrp="1"/>
          </p:cNvSpPr>
          <p:nvPr>
            <p:ph type="body" sz="quarter" idx="11"/>
          </p:nvPr>
        </p:nvSpPr>
        <p:spPr/>
        <p:txBody>
          <a:bodyPr/>
          <a:lstStyle/>
          <a:p>
            <a:r>
              <a:rPr lang="da-DK" dirty="0"/>
              <a:t>Tip</a:t>
            </a:r>
          </a:p>
        </p:txBody>
      </p:sp>
      <p:cxnSp>
        <p:nvCxnSpPr>
          <p:cNvPr id="11" name="Lige pilforbindelse 10">
            <a:extLst>
              <a:ext uri="{FF2B5EF4-FFF2-40B4-BE49-F238E27FC236}">
                <a16:creationId xmlns:a16="http://schemas.microsoft.com/office/drawing/2014/main" id="{900A3CAF-DA2D-C3A9-47D3-B75EB791AC48}"/>
              </a:ext>
            </a:extLst>
          </p:cNvPr>
          <p:cNvCxnSpPr/>
          <p:nvPr/>
        </p:nvCxnSpPr>
        <p:spPr bwMode="auto">
          <a:xfrm>
            <a:off x="2316480" y="2667000"/>
            <a:ext cx="1325880" cy="0"/>
          </a:xfrm>
          <a:prstGeom prst="straightConnector1">
            <a:avLst/>
          </a:prstGeom>
          <a:noFill/>
          <a:ln w="38100" algn="ctr">
            <a:solidFill>
              <a:schemeClr val="accent3"/>
            </a:solidFill>
            <a:prstDash val="solid"/>
            <a:round/>
            <a:headEnd type="none" w="med" len="med"/>
            <a:tailEnd type="triangle"/>
          </a:ln>
          <a:extLst>
            <a:ext uri="{909E8E84-426E-40dd-AFC4-6F175D3DCCD1}">
              <a14:hiddenFill xmlns:a14="http://schemas.microsoft.com/office/drawing/2010/main" xmlns="">
                <a:noFill/>
              </a14:hiddenFill>
            </a:ext>
          </a:extLst>
        </p:spPr>
      </p:cxnSp>
      <p:pic>
        <p:nvPicPr>
          <p:cNvPr id="8" name="Billede 7">
            <a:extLst>
              <a:ext uri="{FF2B5EF4-FFF2-40B4-BE49-F238E27FC236}">
                <a16:creationId xmlns:a16="http://schemas.microsoft.com/office/drawing/2014/main" id="{B01A2D21-4B6C-A860-DBC3-9FB5B8179080}"/>
              </a:ext>
            </a:extLst>
          </p:cNvPr>
          <p:cNvPicPr>
            <a:picLocks noChangeAspect="1"/>
          </p:cNvPicPr>
          <p:nvPr/>
        </p:nvPicPr>
        <p:blipFill>
          <a:blip r:embed="rId2"/>
          <a:stretch>
            <a:fillRect/>
          </a:stretch>
        </p:blipFill>
        <p:spPr>
          <a:xfrm>
            <a:off x="3728055" y="1146769"/>
            <a:ext cx="4872027" cy="3656733"/>
          </a:xfrm>
          <a:prstGeom prst="rect">
            <a:avLst/>
          </a:prstGeom>
        </p:spPr>
      </p:pic>
      <p:grpSp>
        <p:nvGrpSpPr>
          <p:cNvPr id="18" name="Gruppe 17">
            <a:extLst>
              <a:ext uri="{FF2B5EF4-FFF2-40B4-BE49-F238E27FC236}">
                <a16:creationId xmlns:a16="http://schemas.microsoft.com/office/drawing/2014/main" id="{27237F98-5DB6-1655-13E9-C6625E6B8A4D}"/>
              </a:ext>
            </a:extLst>
          </p:cNvPr>
          <p:cNvGrpSpPr/>
          <p:nvPr/>
        </p:nvGrpSpPr>
        <p:grpSpPr>
          <a:xfrm>
            <a:off x="274319" y="3543301"/>
            <a:ext cx="3368041" cy="475342"/>
            <a:chOff x="274319" y="3543301"/>
            <a:chExt cx="3368041" cy="475342"/>
          </a:xfrm>
        </p:grpSpPr>
        <p:sp>
          <p:nvSpPr>
            <p:cNvPr id="15" name="Tekstfelt 14">
              <a:extLst>
                <a:ext uri="{FF2B5EF4-FFF2-40B4-BE49-F238E27FC236}">
                  <a16:creationId xmlns:a16="http://schemas.microsoft.com/office/drawing/2014/main" id="{CB54E173-B268-CE7A-E49C-78929AD94375}"/>
                </a:ext>
              </a:extLst>
            </p:cNvPr>
            <p:cNvSpPr txBox="1"/>
            <p:nvPr/>
          </p:nvSpPr>
          <p:spPr>
            <a:xfrm>
              <a:off x="274319" y="3543301"/>
              <a:ext cx="2788921" cy="475342"/>
            </a:xfrm>
            <a:prstGeom prst="rect">
              <a:avLst/>
            </a:prstGeom>
            <a:solidFill>
              <a:schemeClr val="bg2"/>
            </a:solidFill>
            <a:ln w="38100">
              <a:solidFill>
                <a:schemeClr val="tx2"/>
              </a:solidFill>
            </a:ln>
          </p:spPr>
          <p:txBody>
            <a:bodyPr wrap="square" rtlCol="0">
              <a:noAutofit/>
            </a:bodyPr>
            <a:lstStyle/>
            <a:p>
              <a:r>
                <a:rPr lang="da-DK" sz="1100" dirty="0">
                  <a:latin typeface="Neue Haas Grotesk Text Pro" panose="020B0504020202020204" pitchFamily="34" charset="0"/>
                </a:rPr>
                <a:t>Det er muligt at kombineret bevilling pba prisaftaler og manuelle indtastninger</a:t>
              </a:r>
            </a:p>
            <a:p>
              <a:pPr algn="l"/>
              <a:endParaRPr lang="da-DK" sz="900" dirty="0" err="1">
                <a:latin typeface="Helvetica" pitchFamily="2" charset="0"/>
                <a:cs typeface="Arial"/>
              </a:endParaRPr>
            </a:p>
          </p:txBody>
        </p:sp>
        <p:cxnSp>
          <p:nvCxnSpPr>
            <p:cNvPr id="17" name="Lige pilforbindelse 16">
              <a:extLst>
                <a:ext uri="{FF2B5EF4-FFF2-40B4-BE49-F238E27FC236}">
                  <a16:creationId xmlns:a16="http://schemas.microsoft.com/office/drawing/2014/main" id="{E1C21F7F-EFF3-03DC-C146-BB9A8C4C1C1F}"/>
                </a:ext>
              </a:extLst>
            </p:cNvPr>
            <p:cNvCxnSpPr/>
            <p:nvPr/>
          </p:nvCxnSpPr>
          <p:spPr bwMode="auto">
            <a:xfrm>
              <a:off x="3040380" y="3627120"/>
              <a:ext cx="601980" cy="0"/>
            </a:xfrm>
            <a:prstGeom prst="straightConnector1">
              <a:avLst/>
            </a:prstGeom>
            <a:noFill/>
            <a:ln w="38100" algn="ctr">
              <a:solidFill>
                <a:schemeClr val="tx2"/>
              </a:solidFill>
              <a:prstDash val="sysDot"/>
              <a:round/>
              <a:headEnd type="none" w="med" len="med"/>
              <a:tailEnd type="triangle"/>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val="211261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DBA80-91BB-37C6-C280-DE1508B6307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2745B26-8005-2726-77BD-CBE904A61974}"/>
              </a:ext>
            </a:extLst>
          </p:cNvPr>
          <p:cNvSpPr>
            <a:spLocks noGrp="1"/>
          </p:cNvSpPr>
          <p:nvPr>
            <p:ph type="title"/>
          </p:nvPr>
        </p:nvSpPr>
        <p:spPr>
          <a:xfrm>
            <a:off x="468313" y="555625"/>
            <a:ext cx="4103687" cy="647973"/>
          </a:xfrm>
        </p:spPr>
        <p:txBody>
          <a:bodyPr/>
          <a:lstStyle/>
          <a:p>
            <a:r>
              <a:rPr lang="da-DK" dirty="0"/>
              <a:t>Brevet til borger</a:t>
            </a:r>
          </a:p>
        </p:txBody>
      </p:sp>
      <p:sp>
        <p:nvSpPr>
          <p:cNvPr id="4" name="Pladsholder til tekst 3">
            <a:extLst>
              <a:ext uri="{FF2B5EF4-FFF2-40B4-BE49-F238E27FC236}">
                <a16:creationId xmlns:a16="http://schemas.microsoft.com/office/drawing/2014/main" id="{B3442A2B-9E3A-A1C9-77F0-D45B426844D2}"/>
              </a:ext>
            </a:extLst>
          </p:cNvPr>
          <p:cNvSpPr>
            <a:spLocks noGrp="1"/>
          </p:cNvSpPr>
          <p:nvPr>
            <p:ph type="body" sz="quarter" idx="11"/>
          </p:nvPr>
        </p:nvSpPr>
        <p:spPr/>
        <p:txBody>
          <a:bodyPr/>
          <a:lstStyle/>
          <a:p>
            <a:r>
              <a:rPr lang="da-DK" dirty="0"/>
              <a:t>Tip</a:t>
            </a:r>
          </a:p>
        </p:txBody>
      </p:sp>
      <p:pic>
        <p:nvPicPr>
          <p:cNvPr id="6" name="Billede 5">
            <a:extLst>
              <a:ext uri="{FF2B5EF4-FFF2-40B4-BE49-F238E27FC236}">
                <a16:creationId xmlns:a16="http://schemas.microsoft.com/office/drawing/2014/main" id="{7D823779-48EC-57AE-707D-DBBCE0269B16}"/>
              </a:ext>
            </a:extLst>
          </p:cNvPr>
          <p:cNvPicPr>
            <a:picLocks noChangeAspect="1"/>
          </p:cNvPicPr>
          <p:nvPr/>
        </p:nvPicPr>
        <p:blipFill>
          <a:blip r:embed="rId2"/>
          <a:stretch>
            <a:fillRect/>
          </a:stretch>
        </p:blipFill>
        <p:spPr>
          <a:xfrm>
            <a:off x="3823714" y="339998"/>
            <a:ext cx="4103687" cy="4520333"/>
          </a:xfrm>
          <a:prstGeom prst="rect">
            <a:avLst/>
          </a:prstGeom>
          <a:ln>
            <a:noFill/>
          </a:ln>
          <a:effectLst>
            <a:outerShdw blurRad="190500" algn="tl" rotWithShape="0">
              <a:srgbClr val="000000">
                <a:alpha val="70000"/>
              </a:srgbClr>
            </a:outerShdw>
          </a:effectLst>
        </p:spPr>
      </p:pic>
      <p:cxnSp>
        <p:nvCxnSpPr>
          <p:cNvPr id="3" name="Lige pilforbindelse 2">
            <a:extLst>
              <a:ext uri="{FF2B5EF4-FFF2-40B4-BE49-F238E27FC236}">
                <a16:creationId xmlns:a16="http://schemas.microsoft.com/office/drawing/2014/main" id="{9FA98627-EDC1-BFAA-2FC1-89F9EABD695D}"/>
              </a:ext>
            </a:extLst>
          </p:cNvPr>
          <p:cNvCxnSpPr>
            <a:cxnSpLocks/>
          </p:cNvCxnSpPr>
          <p:nvPr/>
        </p:nvCxnSpPr>
        <p:spPr bwMode="auto">
          <a:xfrm flipH="1">
            <a:off x="6819900" y="1546860"/>
            <a:ext cx="929640" cy="358140"/>
          </a:xfrm>
          <a:prstGeom prst="straightConnector1">
            <a:avLst/>
          </a:prstGeom>
          <a:noFill/>
          <a:ln w="38100" algn="ctr">
            <a:solidFill>
              <a:schemeClr val="accent3"/>
            </a:solidFill>
            <a:prstDash val="solid"/>
            <a:round/>
            <a:headEnd type="none" w="med" len="med"/>
            <a:tailEnd type="triangle"/>
          </a:ln>
          <a:extLst>
            <a:ext uri="{909E8E84-426E-40dd-AFC4-6F175D3DCCD1}">
              <a14:hiddenFill xmlns:a14="http://schemas.microsoft.com/office/drawing/2010/main" xmlns="">
                <a:noFill/>
              </a14:hiddenFill>
            </a:ext>
          </a:extLst>
        </p:spPr>
      </p:cxnSp>
      <p:cxnSp>
        <p:nvCxnSpPr>
          <p:cNvPr id="7" name="Lige pilforbindelse 6">
            <a:extLst>
              <a:ext uri="{FF2B5EF4-FFF2-40B4-BE49-F238E27FC236}">
                <a16:creationId xmlns:a16="http://schemas.microsoft.com/office/drawing/2014/main" id="{7EFF5754-B1B5-1030-084E-650BAF40152C}"/>
              </a:ext>
            </a:extLst>
          </p:cNvPr>
          <p:cNvCxnSpPr/>
          <p:nvPr/>
        </p:nvCxnSpPr>
        <p:spPr bwMode="auto">
          <a:xfrm>
            <a:off x="2438400" y="3977640"/>
            <a:ext cx="1325880" cy="0"/>
          </a:xfrm>
          <a:prstGeom prst="straightConnector1">
            <a:avLst/>
          </a:prstGeom>
          <a:noFill/>
          <a:ln w="38100" algn="ctr">
            <a:solidFill>
              <a:schemeClr val="accent3"/>
            </a:solidFill>
            <a:prstDash val="solid"/>
            <a:round/>
            <a:headEnd type="none" w="med" len="med"/>
            <a:tailEnd type="triangle"/>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66699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ladsholder til billede 18" descr="Et billede, der indeholder Ansigt, person, indendørs, tøj&#10;&#10;Automatisk genereret beskrivelse">
            <a:extLst>
              <a:ext uri="{FF2B5EF4-FFF2-40B4-BE49-F238E27FC236}">
                <a16:creationId xmlns:a16="http://schemas.microsoft.com/office/drawing/2014/main" id="{CE650AFD-EDED-87D8-AB71-0CA342F81D69}"/>
              </a:ext>
            </a:extLst>
          </p:cNvPr>
          <p:cNvPicPr>
            <a:picLocks noGrp="1" noChangeAspect="1"/>
          </p:cNvPicPr>
          <p:nvPr>
            <p:ph type="pic" sz="quarter" idx="10"/>
          </p:nvPr>
        </p:nvPicPr>
        <p:blipFill>
          <a:blip r:embed="rId2"/>
          <a:srcRect/>
          <a:stretch>
            <a:fillRect/>
          </a:stretch>
        </p:blipFill>
        <p:spPr/>
      </p:pic>
      <p:sp>
        <p:nvSpPr>
          <p:cNvPr id="3" name="Titel 2">
            <a:extLst>
              <a:ext uri="{FF2B5EF4-FFF2-40B4-BE49-F238E27FC236}">
                <a16:creationId xmlns:a16="http://schemas.microsoft.com/office/drawing/2014/main" id="{580B5EFA-B8F9-59C1-2E77-C7C9AB68C59D}"/>
              </a:ext>
            </a:extLst>
          </p:cNvPr>
          <p:cNvSpPr>
            <a:spLocks noGrp="1"/>
          </p:cNvSpPr>
          <p:nvPr>
            <p:ph type="title"/>
          </p:nvPr>
        </p:nvSpPr>
        <p:spPr>
          <a:xfrm>
            <a:off x="1619672" y="2294868"/>
            <a:ext cx="5904656" cy="841796"/>
          </a:xfrm>
        </p:spPr>
        <p:txBody>
          <a:bodyPr/>
          <a:lstStyle/>
          <a:p>
            <a:r>
              <a:rPr lang="da-DK" dirty="0"/>
              <a:t>Spørgsmål?</a:t>
            </a:r>
            <a:br>
              <a:rPr lang="da-DK" dirty="0"/>
            </a:br>
            <a:r>
              <a:rPr lang="da-DK" dirty="0"/>
              <a:t>Input?</a:t>
            </a:r>
          </a:p>
        </p:txBody>
      </p:sp>
      <p:sp>
        <p:nvSpPr>
          <p:cNvPr id="5" name="Pladsholder til tekst 4">
            <a:extLst>
              <a:ext uri="{FF2B5EF4-FFF2-40B4-BE49-F238E27FC236}">
                <a16:creationId xmlns:a16="http://schemas.microsoft.com/office/drawing/2014/main" id="{910A7CE0-8B01-09E9-D554-889455684185}"/>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543586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Kort nyt</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954303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6CFFD4-D9F9-386A-376A-167FDD8AE796}"/>
              </a:ext>
            </a:extLst>
          </p:cNvPr>
          <p:cNvSpPr>
            <a:spLocks noGrp="1"/>
          </p:cNvSpPr>
          <p:nvPr>
            <p:ph type="title"/>
          </p:nvPr>
        </p:nvSpPr>
        <p:spPr/>
        <p:txBody>
          <a:bodyPr/>
          <a:lstStyle/>
          <a:p>
            <a:r>
              <a:rPr lang="da-DK" dirty="0"/>
              <a:t>Spørgsmål i perioden 10.03.25 – 03.04.25</a:t>
            </a:r>
            <a:br>
              <a:rPr lang="da-DK" dirty="0"/>
            </a:br>
            <a:r>
              <a:rPr lang="da-DK" dirty="0">
                <a:solidFill>
                  <a:schemeClr val="tx2"/>
                </a:solidFill>
              </a:rPr>
              <a:t>Indsamlet af KP-</a:t>
            </a:r>
            <a:r>
              <a:rPr lang="da-DK" dirty="0" err="1">
                <a:solidFill>
                  <a:schemeClr val="tx2"/>
                </a:solidFill>
              </a:rPr>
              <a:t>indstationeret</a:t>
            </a:r>
            <a:r>
              <a:rPr lang="da-DK" dirty="0">
                <a:solidFill>
                  <a:schemeClr val="tx2"/>
                </a:solidFill>
              </a:rPr>
              <a:t> (Birgitte - Rødovre)</a:t>
            </a:r>
            <a:endParaRPr lang="da-DK" dirty="0"/>
          </a:p>
        </p:txBody>
      </p:sp>
      <p:sp>
        <p:nvSpPr>
          <p:cNvPr id="4" name="Pladsholder til tekst 3">
            <a:extLst>
              <a:ext uri="{FF2B5EF4-FFF2-40B4-BE49-F238E27FC236}">
                <a16:creationId xmlns:a16="http://schemas.microsoft.com/office/drawing/2014/main" id="{745F06C1-9EEE-1F61-4BB9-8726E057BEFC}"/>
              </a:ext>
            </a:extLst>
          </p:cNvPr>
          <p:cNvSpPr>
            <a:spLocks noGrp="1"/>
          </p:cNvSpPr>
          <p:nvPr>
            <p:ph type="body" sz="quarter" idx="11"/>
          </p:nvPr>
        </p:nvSpPr>
        <p:spPr/>
        <p:txBody>
          <a:bodyPr/>
          <a:lstStyle/>
          <a:p>
            <a:r>
              <a:rPr lang="da-DK" dirty="0"/>
              <a:t>Spørgsmål på KP-kommunesamarbejde (TEAMS)</a:t>
            </a:r>
          </a:p>
        </p:txBody>
      </p:sp>
      <p:graphicFrame>
        <p:nvGraphicFramePr>
          <p:cNvPr id="5" name="Tabel 4">
            <a:extLst>
              <a:ext uri="{FF2B5EF4-FFF2-40B4-BE49-F238E27FC236}">
                <a16:creationId xmlns:a16="http://schemas.microsoft.com/office/drawing/2014/main" id="{75D0A53C-D12A-2FCA-9CC4-9EC6133354B7}"/>
              </a:ext>
            </a:extLst>
          </p:cNvPr>
          <p:cNvGraphicFramePr>
            <a:graphicFrameLocks noGrp="1"/>
          </p:cNvGraphicFramePr>
          <p:nvPr>
            <p:extLst>
              <p:ext uri="{D42A27DB-BD31-4B8C-83A1-F6EECF244321}">
                <p14:modId xmlns:p14="http://schemas.microsoft.com/office/powerpoint/2010/main" val="1863775447"/>
              </p:ext>
            </p:extLst>
          </p:nvPr>
        </p:nvGraphicFramePr>
        <p:xfrm>
          <a:off x="295275" y="1555800"/>
          <a:ext cx="8553450" cy="2895499"/>
        </p:xfrm>
        <a:graphic>
          <a:graphicData uri="http://schemas.openxmlformats.org/drawingml/2006/table">
            <a:tbl>
              <a:tblPr firstRow="1" bandRow="1">
                <a:tableStyleId>{5C22544A-7EE6-4342-B048-85BDC9FD1C3A}</a:tableStyleId>
              </a:tblPr>
              <a:tblGrid>
                <a:gridCol w="6373586">
                  <a:extLst>
                    <a:ext uri="{9D8B030D-6E8A-4147-A177-3AD203B41FA5}">
                      <a16:colId xmlns:a16="http://schemas.microsoft.com/office/drawing/2014/main" val="1467025457"/>
                    </a:ext>
                  </a:extLst>
                </a:gridCol>
                <a:gridCol w="2179864">
                  <a:extLst>
                    <a:ext uri="{9D8B030D-6E8A-4147-A177-3AD203B41FA5}">
                      <a16:colId xmlns:a16="http://schemas.microsoft.com/office/drawing/2014/main" val="1469809205"/>
                    </a:ext>
                  </a:extLst>
                </a:gridCol>
              </a:tblGrid>
              <a:tr h="323124">
                <a:tc>
                  <a:txBody>
                    <a:bodyPr/>
                    <a:lstStyle/>
                    <a:p>
                      <a:r>
                        <a:rPr lang="da-DK" sz="1200" dirty="0"/>
                        <a:t>Kort opsummering af spørgsmål</a:t>
                      </a:r>
                    </a:p>
                  </a:txBody>
                  <a:tcPr/>
                </a:tc>
                <a:tc>
                  <a:txBody>
                    <a:bodyPr/>
                    <a:lstStyle/>
                    <a:p>
                      <a:r>
                        <a:rPr lang="da-DK" sz="1200" dirty="0"/>
                        <a:t>Er der givet svar?</a:t>
                      </a:r>
                    </a:p>
                  </a:txBody>
                  <a:tcPr/>
                </a:tc>
                <a:extLst>
                  <a:ext uri="{0D108BD9-81ED-4DB2-BD59-A6C34878D82A}">
                    <a16:rowId xmlns:a16="http://schemas.microsoft.com/office/drawing/2014/main" val="3260667285"/>
                  </a:ext>
                </a:extLst>
              </a:tr>
              <a:tr h="42303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t>Opfølgning af førtidspension – hvad sker der med opgave frem i tiden hvis borger flytter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dirty="0"/>
                    </a:p>
                  </a:txBody>
                  <a:tcPr/>
                </a:tc>
                <a:tc>
                  <a:txBody>
                    <a:bodyPr/>
                    <a:lstStyle/>
                    <a:p>
                      <a:r>
                        <a:rPr lang="da-DK" sz="1200" dirty="0"/>
                        <a:t>Nej</a:t>
                      </a:r>
                    </a:p>
                  </a:txBody>
                  <a:tcPr/>
                </a:tc>
                <a:extLst>
                  <a:ext uri="{0D108BD9-81ED-4DB2-BD59-A6C34878D82A}">
                    <a16:rowId xmlns:a16="http://schemas.microsoft.com/office/drawing/2014/main" val="3019688213"/>
                  </a:ext>
                </a:extLst>
              </a:tr>
              <a:tr h="423035">
                <a:tc>
                  <a:txBody>
                    <a:bodyPr/>
                    <a:lstStyle/>
                    <a:p>
                      <a:r>
                        <a:rPr lang="da-DK" sz="1200" dirty="0"/>
                        <a:t>Citrix </a:t>
                      </a:r>
                      <a:r>
                        <a:rPr lang="da-DK" sz="1200" dirty="0" err="1"/>
                        <a:t>vs</a:t>
                      </a:r>
                      <a:r>
                        <a:rPr lang="da-DK" sz="1200" dirty="0"/>
                        <a:t> Word Plug-in </a:t>
                      </a:r>
                    </a:p>
                  </a:txBody>
                  <a:tcPr/>
                </a:tc>
                <a:tc>
                  <a:txBody>
                    <a:bodyPr/>
                    <a:lstStyle/>
                    <a:p>
                      <a:r>
                        <a:rPr lang="da-DK" sz="1200" dirty="0"/>
                        <a:t>Ja</a:t>
                      </a:r>
                    </a:p>
                  </a:txBody>
                  <a:tcPr/>
                </a:tc>
                <a:extLst>
                  <a:ext uri="{0D108BD9-81ED-4DB2-BD59-A6C34878D82A}">
                    <a16:rowId xmlns:a16="http://schemas.microsoft.com/office/drawing/2014/main" val="1098655840"/>
                  </a:ext>
                </a:extLst>
              </a:tr>
              <a:tr h="423035">
                <a:tc>
                  <a:txBody>
                    <a:bodyPr/>
                    <a:lstStyle/>
                    <a:p>
                      <a:r>
                        <a:rPr lang="da-DK" sz="1200" dirty="0"/>
                        <a:t>Sletteliste fra UDK, hvad gør kommunerne ved dem ?</a:t>
                      </a:r>
                    </a:p>
                  </a:txBody>
                  <a:tcPr/>
                </a:tc>
                <a:tc>
                  <a:txBody>
                    <a:bodyPr/>
                    <a:lstStyle/>
                    <a:p>
                      <a:r>
                        <a:rPr lang="da-DK" sz="1200" dirty="0"/>
                        <a:t>Ja </a:t>
                      </a:r>
                    </a:p>
                  </a:txBody>
                  <a:tcPr/>
                </a:tc>
                <a:extLst>
                  <a:ext uri="{0D108BD9-81ED-4DB2-BD59-A6C34878D82A}">
                    <a16:rowId xmlns:a16="http://schemas.microsoft.com/office/drawing/2014/main" val="3574242867"/>
                  </a:ext>
                </a:extLst>
              </a:tr>
              <a:tr h="423035">
                <a:tc>
                  <a:txBody>
                    <a:bodyPr/>
                    <a:lstStyle/>
                    <a:p>
                      <a:r>
                        <a:rPr lang="da-DK" sz="1200" dirty="0"/>
                        <a:t>Undtagelse fra Digital selvbetjening, sendes der brev til borgeren</a:t>
                      </a:r>
                    </a:p>
                  </a:txBody>
                  <a:tcPr/>
                </a:tc>
                <a:tc>
                  <a:txBody>
                    <a:bodyPr/>
                    <a:lstStyle/>
                    <a:p>
                      <a:r>
                        <a:rPr lang="da-DK" sz="1200" dirty="0"/>
                        <a:t>ja</a:t>
                      </a:r>
                    </a:p>
                  </a:txBody>
                  <a:tcPr/>
                </a:tc>
                <a:extLst>
                  <a:ext uri="{0D108BD9-81ED-4DB2-BD59-A6C34878D82A}">
                    <a16:rowId xmlns:a16="http://schemas.microsoft.com/office/drawing/2014/main" val="3709791887"/>
                  </a:ext>
                </a:extLst>
              </a:tr>
              <a:tr h="423035">
                <a:tc>
                  <a:txBody>
                    <a:bodyPr/>
                    <a:lstStyle/>
                    <a:p>
                      <a:r>
                        <a:rPr lang="da-DK" sz="1200" dirty="0"/>
                        <a:t>Fejl i opholdskommune</a:t>
                      </a:r>
                    </a:p>
                  </a:txBody>
                  <a:tcPr/>
                </a:tc>
                <a:tc>
                  <a:txBody>
                    <a:bodyPr/>
                    <a:lstStyle/>
                    <a:p>
                      <a:r>
                        <a:rPr lang="da-DK" sz="1200" dirty="0"/>
                        <a:t>delvist</a:t>
                      </a:r>
                    </a:p>
                  </a:txBody>
                  <a:tcPr/>
                </a:tc>
                <a:extLst>
                  <a:ext uri="{0D108BD9-81ED-4DB2-BD59-A6C34878D82A}">
                    <a16:rowId xmlns:a16="http://schemas.microsoft.com/office/drawing/2014/main" val="1407367269"/>
                  </a:ext>
                </a:extLst>
              </a:tr>
              <a:tr h="423035">
                <a:tc>
                  <a:txBody>
                    <a:bodyPr/>
                    <a:lstStyle/>
                    <a:p>
                      <a:r>
                        <a:rPr lang="da-DK" sz="1200" dirty="0"/>
                        <a:t>Arbejdsgang tilkendt pension og  UDK 251</a:t>
                      </a:r>
                    </a:p>
                  </a:txBody>
                  <a:tcPr/>
                </a:tc>
                <a:tc>
                  <a:txBody>
                    <a:bodyPr/>
                    <a:lstStyle/>
                    <a:p>
                      <a:r>
                        <a:rPr lang="da-DK" sz="1200" dirty="0"/>
                        <a:t>ja</a:t>
                      </a:r>
                    </a:p>
                  </a:txBody>
                  <a:tcPr/>
                </a:tc>
                <a:extLst>
                  <a:ext uri="{0D108BD9-81ED-4DB2-BD59-A6C34878D82A}">
                    <a16:rowId xmlns:a16="http://schemas.microsoft.com/office/drawing/2014/main" val="4258379223"/>
                  </a:ext>
                </a:extLst>
              </a:tr>
            </a:tbl>
          </a:graphicData>
        </a:graphic>
      </p:graphicFrame>
    </p:spTree>
    <p:extLst>
      <p:ext uri="{BB962C8B-B14F-4D97-AF65-F5344CB8AC3E}">
        <p14:creationId xmlns:p14="http://schemas.microsoft.com/office/powerpoint/2010/main" val="1601493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01D680-9D88-F040-177D-EEC25C513AEA}"/>
              </a:ext>
            </a:extLst>
          </p:cNvPr>
          <p:cNvSpPr>
            <a:spLocks noGrp="1"/>
          </p:cNvSpPr>
          <p:nvPr>
            <p:ph type="title"/>
          </p:nvPr>
        </p:nvSpPr>
        <p:spPr/>
        <p:txBody>
          <a:bodyPr/>
          <a:lstStyle/>
          <a:p>
            <a:r>
              <a:rPr lang="da-DK" dirty="0" err="1"/>
              <a:t>Indstationeret</a:t>
            </a:r>
            <a:br>
              <a:rPr lang="da-DK" dirty="0"/>
            </a:br>
            <a:r>
              <a:rPr lang="da-DK" dirty="0">
                <a:solidFill>
                  <a:schemeClr val="tx2"/>
                </a:solidFill>
              </a:rPr>
              <a:t>Mellemkommunal afregning</a:t>
            </a:r>
            <a:br>
              <a:rPr lang="da-DK" dirty="0"/>
            </a:br>
            <a:endParaRPr lang="da-DK" dirty="0"/>
          </a:p>
        </p:txBody>
      </p:sp>
      <p:sp>
        <p:nvSpPr>
          <p:cNvPr id="3" name="Pladsholder til tekst 2">
            <a:extLst>
              <a:ext uri="{FF2B5EF4-FFF2-40B4-BE49-F238E27FC236}">
                <a16:creationId xmlns:a16="http://schemas.microsoft.com/office/drawing/2014/main" id="{15467BA8-0D49-1758-E39F-E607F6E83A3C}"/>
              </a:ext>
            </a:extLst>
          </p:cNvPr>
          <p:cNvSpPr>
            <a:spLocks noGrp="1"/>
          </p:cNvSpPr>
          <p:nvPr>
            <p:ph type="body" sz="quarter" idx="10"/>
          </p:nvPr>
        </p:nvSpPr>
        <p:spPr/>
        <p:txBody>
          <a:bodyPr/>
          <a:lstStyle/>
          <a:p>
            <a:r>
              <a:rPr lang="da-DK" sz="1200" dirty="0"/>
              <a:t>Sanne Pedersen fra Skanderborg kommune</a:t>
            </a:r>
          </a:p>
          <a:p>
            <a:endParaRPr lang="da-DK" sz="1200" dirty="0"/>
          </a:p>
          <a:p>
            <a:r>
              <a:rPr lang="da-DK" sz="1200" b="1" dirty="0"/>
              <a:t>Indledende opgaver:</a:t>
            </a:r>
          </a:p>
          <a:p>
            <a:pPr marL="171450" indent="-171450">
              <a:buFont typeface="Arial" panose="020B0604020202020204" pitchFamily="34" charset="0"/>
              <a:buChar char="•"/>
            </a:pPr>
            <a:r>
              <a:rPr lang="da-DK" sz="1200" dirty="0"/>
              <a:t>Gennemgå historiske supportsager for at</a:t>
            </a:r>
          </a:p>
          <a:p>
            <a:pPr marL="243450" lvl="1" indent="-171450">
              <a:buFont typeface="Arial" panose="020B0604020202020204" pitchFamily="34" charset="0"/>
              <a:buChar char="•"/>
            </a:pPr>
            <a:r>
              <a:rPr lang="da-DK" sz="1200" dirty="0"/>
              <a:t>finde problematikker/emner, som kalder på en implementeringsindsats</a:t>
            </a:r>
          </a:p>
          <a:p>
            <a:pPr marL="243450" lvl="1" indent="-171450">
              <a:buFont typeface="Arial" panose="020B0604020202020204" pitchFamily="34" charset="0"/>
              <a:buChar char="•"/>
            </a:pPr>
            <a:r>
              <a:rPr lang="da-DK" sz="1200" dirty="0"/>
              <a:t>give input til, hvordan supporten kan forbedres ift. emnet</a:t>
            </a:r>
          </a:p>
          <a:p>
            <a:pPr marL="171450" indent="-171450">
              <a:buFont typeface="Arial" panose="020B0604020202020204" pitchFamily="34" charset="0"/>
              <a:buChar char="•"/>
            </a:pPr>
            <a:r>
              <a:rPr lang="da-DK" sz="1200" dirty="0"/>
              <a:t>Besvarer spørgsmål på </a:t>
            </a:r>
            <a:r>
              <a:rPr lang="da-DK" sz="1200" dirty="0" err="1"/>
              <a:t>teamskanalen</a:t>
            </a:r>
            <a:r>
              <a:rPr lang="da-DK" sz="1200" dirty="0"/>
              <a:t> ”Økonomi – MAF (mellemkommunal afregning)” efter bedste evne og med input fra KOMBIT efter behov.</a:t>
            </a:r>
          </a:p>
        </p:txBody>
      </p:sp>
      <p:sp>
        <p:nvSpPr>
          <p:cNvPr id="4" name="Pladsholder til tekst 3">
            <a:extLst>
              <a:ext uri="{FF2B5EF4-FFF2-40B4-BE49-F238E27FC236}">
                <a16:creationId xmlns:a16="http://schemas.microsoft.com/office/drawing/2014/main" id="{392F14EF-0E5C-25EA-BE85-F2DFF2EDDCC7}"/>
              </a:ext>
            </a:extLst>
          </p:cNvPr>
          <p:cNvSpPr>
            <a:spLocks noGrp="1"/>
          </p:cNvSpPr>
          <p:nvPr>
            <p:ph type="body" sz="quarter" idx="11"/>
          </p:nvPr>
        </p:nvSpPr>
        <p:spPr/>
        <p:txBody>
          <a:bodyPr/>
          <a:lstStyle/>
          <a:p>
            <a:r>
              <a:rPr lang="da-DK" dirty="0"/>
              <a:t>Kort nyt</a:t>
            </a:r>
          </a:p>
        </p:txBody>
      </p:sp>
      <p:pic>
        <p:nvPicPr>
          <p:cNvPr id="8" name="Pladsholder til billede 7" descr="Et billede, der indeholder papir, Papirprodukt, tekst&#10;&#10;Indhold genereret af kunstig intelligens kan være forkert.">
            <a:extLst>
              <a:ext uri="{FF2B5EF4-FFF2-40B4-BE49-F238E27FC236}">
                <a16:creationId xmlns:a16="http://schemas.microsoft.com/office/drawing/2014/main" id="{C222B7A0-668C-C93D-801F-3D850BF8BE3F}"/>
              </a:ext>
            </a:extLst>
          </p:cNvPr>
          <p:cNvPicPr>
            <a:picLocks noGrp="1" noChangeAspect="1"/>
          </p:cNvPicPr>
          <p:nvPr>
            <p:ph type="pic" sz="quarter" idx="12"/>
          </p:nvPr>
        </p:nvPicPr>
        <p:blipFill>
          <a:blip r:embed="rId2"/>
          <a:srcRect l="21377" r="21377"/>
          <a:stretch>
            <a:fillRect/>
          </a:stretch>
        </p:blipFill>
        <p:spPr/>
      </p:pic>
    </p:spTree>
    <p:extLst>
      <p:ext uri="{BB962C8B-B14F-4D97-AF65-F5344CB8AC3E}">
        <p14:creationId xmlns:p14="http://schemas.microsoft.com/office/powerpoint/2010/main" val="261215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1492F316-42C7-FE63-93CB-207743BB8A4A}"/>
              </a:ext>
            </a:extLst>
          </p:cNvPr>
          <p:cNvSpPr>
            <a:spLocks noGrp="1"/>
          </p:cNvSpPr>
          <p:nvPr>
            <p:ph type="body" sz="quarter" idx="11"/>
          </p:nvPr>
        </p:nvSpPr>
        <p:spPr/>
        <p:txBody>
          <a:bodyPr/>
          <a:lstStyle/>
          <a:p>
            <a:r>
              <a:rPr lang="da-DK" dirty="0"/>
              <a:t>Kort nyt</a:t>
            </a:r>
          </a:p>
        </p:txBody>
      </p:sp>
      <mc:AlternateContent xmlns:mc="http://schemas.openxmlformats.org/markup-compatibility/2006" xmlns:cx4="http://schemas.microsoft.com/office/drawing/2016/5/10/chartex">
        <mc:Choice Requires="cx4">
          <p:graphicFrame>
            <p:nvGraphicFramePr>
              <p:cNvPr id="4" name="Diagram 3">
                <a:extLst>
                  <a:ext uri="{FF2B5EF4-FFF2-40B4-BE49-F238E27FC236}">
                    <a16:creationId xmlns:a16="http://schemas.microsoft.com/office/drawing/2014/main" id="{486329C6-FBE9-2DD9-DBDB-C32DC07D08DD}"/>
                  </a:ext>
                </a:extLst>
              </p:cNvPr>
              <p:cNvGraphicFramePr/>
              <p:nvPr>
                <p:extLst>
                  <p:ext uri="{D42A27DB-BD31-4B8C-83A1-F6EECF244321}">
                    <p14:modId xmlns:p14="http://schemas.microsoft.com/office/powerpoint/2010/main" val="2422788995"/>
                  </p:ext>
                </p:extLst>
              </p:nvPr>
            </p:nvGraphicFramePr>
            <p:xfrm>
              <a:off x="2823051" y="298523"/>
              <a:ext cx="6226016" cy="4482732"/>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4" name="Diagram 3">
                <a:extLst>
                  <a:ext uri="{FF2B5EF4-FFF2-40B4-BE49-F238E27FC236}">
                    <a16:creationId xmlns:a16="http://schemas.microsoft.com/office/drawing/2014/main" id="{486329C6-FBE9-2DD9-DBDB-C32DC07D08DD}"/>
                  </a:ext>
                </a:extLst>
              </p:cNvPr>
              <p:cNvPicPr>
                <a:picLocks noGrp="1" noRot="1" noChangeAspect="1" noMove="1" noResize="1" noEditPoints="1" noAdjustHandles="1" noChangeArrowheads="1" noChangeShapeType="1"/>
              </p:cNvPicPr>
              <p:nvPr/>
            </p:nvPicPr>
            <p:blipFill>
              <a:blip r:embed="rId3"/>
              <a:stretch>
                <a:fillRect/>
              </a:stretch>
            </p:blipFill>
            <p:spPr>
              <a:xfrm>
                <a:off x="2823051" y="298523"/>
                <a:ext cx="6226016" cy="4482732"/>
              </a:xfrm>
              <a:prstGeom prst="rect">
                <a:avLst/>
              </a:prstGeom>
            </p:spPr>
          </p:pic>
        </mc:Fallback>
      </mc:AlternateContent>
      <p:sp>
        <p:nvSpPr>
          <p:cNvPr id="5" name="Tekstfelt 4">
            <a:extLst>
              <a:ext uri="{FF2B5EF4-FFF2-40B4-BE49-F238E27FC236}">
                <a16:creationId xmlns:a16="http://schemas.microsoft.com/office/drawing/2014/main" id="{64D1D13A-5678-AD10-47E5-BB9D221E3F30}"/>
              </a:ext>
            </a:extLst>
          </p:cNvPr>
          <p:cNvSpPr txBox="1"/>
          <p:nvPr/>
        </p:nvSpPr>
        <p:spPr>
          <a:xfrm>
            <a:off x="312182" y="3627120"/>
            <a:ext cx="2667000" cy="655320"/>
          </a:xfrm>
          <a:prstGeom prst="rect">
            <a:avLst/>
          </a:prstGeom>
          <a:noFill/>
          <a:ln>
            <a:noFill/>
          </a:ln>
        </p:spPr>
        <p:txBody>
          <a:bodyPr wrap="square" rtlCol="0">
            <a:noAutofit/>
          </a:bodyPr>
          <a:lstStyle/>
          <a:p>
            <a:r>
              <a:rPr lang="da-DK" sz="1100" dirty="0">
                <a:latin typeface="Neue Haas Grotesk Text Pro" panose="020B0504020202020204" pitchFamily="34" charset="0"/>
              </a:rPr>
              <a:t>Pr. 1. april er der modtaget 270 ansøgninger fordelt på 18 kommuner. (Se kort på næste slide)</a:t>
            </a:r>
          </a:p>
        </p:txBody>
      </p:sp>
      <p:sp>
        <p:nvSpPr>
          <p:cNvPr id="6" name="Titel 1">
            <a:extLst>
              <a:ext uri="{FF2B5EF4-FFF2-40B4-BE49-F238E27FC236}">
                <a16:creationId xmlns:a16="http://schemas.microsoft.com/office/drawing/2014/main" id="{8BBFD622-D7D9-234E-C993-F84DA14A48B8}"/>
              </a:ext>
            </a:extLst>
          </p:cNvPr>
          <p:cNvSpPr>
            <a:spLocks noGrp="1"/>
          </p:cNvSpPr>
          <p:nvPr>
            <p:ph type="title"/>
          </p:nvPr>
        </p:nvSpPr>
        <p:spPr>
          <a:xfrm>
            <a:off x="468313" y="555625"/>
            <a:ext cx="3959671" cy="647973"/>
          </a:xfrm>
        </p:spPr>
        <p:txBody>
          <a:bodyPr/>
          <a:lstStyle/>
          <a:p>
            <a:r>
              <a:rPr lang="da-DK" dirty="0"/>
              <a:t>Ansøgninger modtaget fra selvbetjeningsløsninger</a:t>
            </a:r>
          </a:p>
        </p:txBody>
      </p:sp>
    </p:spTree>
    <p:extLst>
      <p:ext uri="{BB962C8B-B14F-4D97-AF65-F5344CB8AC3E}">
        <p14:creationId xmlns:p14="http://schemas.microsoft.com/office/powerpoint/2010/main" val="3493218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AD90A3-2343-12F2-6B9F-EEFF9C9E446C}"/>
              </a:ext>
            </a:extLst>
          </p:cNvPr>
          <p:cNvSpPr>
            <a:spLocks noGrp="1"/>
          </p:cNvSpPr>
          <p:nvPr>
            <p:ph type="title"/>
          </p:nvPr>
        </p:nvSpPr>
        <p:spPr/>
        <p:txBody>
          <a:bodyPr/>
          <a:lstStyle/>
          <a:p>
            <a:r>
              <a:rPr lang="da-DK" dirty="0"/>
              <a:t>Hvilken opgave får en ansøgning?</a:t>
            </a:r>
            <a:br>
              <a:rPr lang="da-DK" dirty="0"/>
            </a:br>
            <a:r>
              <a:rPr lang="da-DK" dirty="0">
                <a:solidFill>
                  <a:schemeClr val="tx2"/>
                </a:solidFill>
              </a:rPr>
              <a:t>Selvbetjeningsløsning</a:t>
            </a:r>
          </a:p>
        </p:txBody>
      </p:sp>
      <p:sp>
        <p:nvSpPr>
          <p:cNvPr id="3" name="Pladsholder til tekst 2">
            <a:extLst>
              <a:ext uri="{FF2B5EF4-FFF2-40B4-BE49-F238E27FC236}">
                <a16:creationId xmlns:a16="http://schemas.microsoft.com/office/drawing/2014/main" id="{81F538A4-DF5C-F02D-515F-5E9551704D3E}"/>
              </a:ext>
            </a:extLst>
          </p:cNvPr>
          <p:cNvSpPr>
            <a:spLocks noGrp="1"/>
          </p:cNvSpPr>
          <p:nvPr>
            <p:ph type="body" sz="quarter" idx="10"/>
          </p:nvPr>
        </p:nvSpPr>
        <p:spPr/>
        <p:txBody>
          <a:bodyPr/>
          <a:lstStyle/>
          <a:p>
            <a:pPr indent="0">
              <a:buNone/>
            </a:pPr>
            <a:r>
              <a:rPr lang="da-DK" dirty="0"/>
              <a:t>Tilknyttes eksisterende ”Opret bevilling” eller oprettes som ”Opret bevilling”</a:t>
            </a:r>
          </a:p>
          <a:p>
            <a:pPr>
              <a:buFont typeface="Arial" panose="020B0604020202020204" pitchFamily="34" charset="0"/>
              <a:buChar char="•"/>
            </a:pPr>
            <a:r>
              <a:rPr lang="da-DK" dirty="0"/>
              <a:t>SP 241 Ansøgning om helbredstillæg (Helbredskort)</a:t>
            </a:r>
          </a:p>
          <a:p>
            <a:pPr>
              <a:buFont typeface="Arial" panose="020B0604020202020204" pitchFamily="34" charset="0"/>
              <a:buChar char="•"/>
            </a:pPr>
            <a:r>
              <a:rPr lang="da-DK" dirty="0"/>
              <a:t>SP 242 Ansøgning om Udvidet helbredstillæg </a:t>
            </a:r>
          </a:p>
          <a:p>
            <a:pPr>
              <a:buFont typeface="Arial" panose="020B0604020202020204" pitchFamily="34" charset="0"/>
              <a:buChar char="•"/>
            </a:pPr>
            <a:r>
              <a:rPr lang="da-DK" dirty="0"/>
              <a:t>SP 501 Ansøgning om Personligt tillæg</a:t>
            </a:r>
          </a:p>
          <a:p>
            <a:pPr>
              <a:buFont typeface="Arial" panose="020B0604020202020204" pitchFamily="34" charset="0"/>
              <a:buChar char="•"/>
            </a:pPr>
            <a:endParaRPr lang="da-DK" dirty="0"/>
          </a:p>
          <a:p>
            <a:pPr indent="0">
              <a:buNone/>
            </a:pPr>
            <a:r>
              <a:rPr lang="da-DK" dirty="0"/>
              <a:t>Tilknyttes eksisterende ”Opret bevilling” eller oprettes som ”Modtag post”</a:t>
            </a:r>
          </a:p>
          <a:p>
            <a:pPr>
              <a:buFont typeface="Arial" panose="020B0604020202020204" pitchFamily="34" charset="0"/>
              <a:buChar char="•"/>
            </a:pPr>
            <a:r>
              <a:rPr lang="da-DK" dirty="0"/>
              <a:t>SP 246 Specificeret overslag fra optiker-øjenlæge</a:t>
            </a:r>
          </a:p>
          <a:p>
            <a:pPr indent="0">
              <a:buNone/>
            </a:pPr>
            <a:endParaRPr lang="da-DK" dirty="0"/>
          </a:p>
          <a:p>
            <a:pPr indent="0">
              <a:buNone/>
            </a:pPr>
            <a:r>
              <a:rPr lang="da-DK" dirty="0"/>
              <a:t>Oprettes som ”Modtag post”</a:t>
            </a:r>
          </a:p>
          <a:p>
            <a:pPr>
              <a:buFont typeface="Arial" panose="020B0604020202020204" pitchFamily="34" charset="0"/>
              <a:buChar char="•"/>
            </a:pPr>
            <a:r>
              <a:rPr lang="da-DK" dirty="0"/>
              <a:t>Anmodning om refusion i forbindelse med udgifter til behandling</a:t>
            </a:r>
          </a:p>
          <a:p>
            <a:pPr>
              <a:buFont typeface="Arial" panose="020B0604020202020204" pitchFamily="34" charset="0"/>
              <a:buChar char="•"/>
            </a:pPr>
            <a:endParaRPr lang="da-DK" sz="1050" dirty="0"/>
          </a:p>
        </p:txBody>
      </p:sp>
      <p:sp>
        <p:nvSpPr>
          <p:cNvPr id="4" name="Pladsholder til tekst 3">
            <a:extLst>
              <a:ext uri="{FF2B5EF4-FFF2-40B4-BE49-F238E27FC236}">
                <a16:creationId xmlns:a16="http://schemas.microsoft.com/office/drawing/2014/main" id="{F1316129-659E-0D89-AAC7-85D0C9D1201F}"/>
              </a:ext>
            </a:extLst>
          </p:cNvPr>
          <p:cNvSpPr>
            <a:spLocks noGrp="1"/>
          </p:cNvSpPr>
          <p:nvPr>
            <p:ph type="body" sz="quarter" idx="11"/>
          </p:nvPr>
        </p:nvSpPr>
        <p:spPr/>
        <p:txBody>
          <a:bodyPr/>
          <a:lstStyle/>
          <a:p>
            <a:r>
              <a:rPr lang="da-DK" dirty="0"/>
              <a:t>Kort nyt</a:t>
            </a:r>
          </a:p>
        </p:txBody>
      </p:sp>
    </p:spTree>
    <p:extLst>
      <p:ext uri="{BB962C8B-B14F-4D97-AF65-F5344CB8AC3E}">
        <p14:creationId xmlns:p14="http://schemas.microsoft.com/office/powerpoint/2010/main" val="2549043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0CBD9-4653-5C4B-BEA1-2A73839F22AE}"/>
              </a:ext>
            </a:extLst>
          </p:cNvPr>
          <p:cNvSpPr>
            <a:spLocks noGrp="1"/>
          </p:cNvSpPr>
          <p:nvPr>
            <p:ph type="title"/>
          </p:nvPr>
        </p:nvSpPr>
        <p:spPr/>
        <p:txBody>
          <a:bodyPr/>
          <a:lstStyle/>
          <a:p>
            <a:r>
              <a:rPr lang="da-DK" dirty="0"/>
              <a:t>OBS</a:t>
            </a:r>
            <a:br>
              <a:rPr lang="da-DK" dirty="0"/>
            </a:br>
            <a:br>
              <a:rPr lang="da-DK" sz="2400" dirty="0"/>
            </a:br>
            <a:r>
              <a:rPr lang="da-DK" sz="2400" dirty="0"/>
              <a:t>Hvis automatisk sagsbehandling er slået til, vil der være helbredstillægskort, I ikke får at se</a:t>
            </a:r>
            <a:br>
              <a:rPr lang="da-DK" sz="2400" dirty="0"/>
            </a:br>
            <a:br>
              <a:rPr lang="da-DK" sz="2400" dirty="0"/>
            </a:br>
            <a:r>
              <a:rPr lang="da-DK" sz="2400" dirty="0"/>
              <a:t>Den grundlæggende proces for behandling af en ansøgning ændres ikke</a:t>
            </a:r>
            <a:br>
              <a:rPr lang="da-DK" sz="2400" dirty="0"/>
            </a:br>
            <a:br>
              <a:rPr lang="da-DK" sz="2400" dirty="0"/>
            </a:br>
            <a:r>
              <a:rPr lang="da-DK" sz="2400" dirty="0"/>
              <a:t>Vejledning fra </a:t>
            </a:r>
            <a:r>
              <a:rPr lang="da-DK" sz="2400" dirty="0" err="1"/>
              <a:t>KPs</a:t>
            </a:r>
            <a:r>
              <a:rPr lang="da-DK" sz="2400"/>
              <a:t> perspektiv er på vej</a:t>
            </a:r>
            <a:endParaRPr lang="da-DK" dirty="0"/>
          </a:p>
        </p:txBody>
      </p:sp>
      <p:sp>
        <p:nvSpPr>
          <p:cNvPr id="3" name="Pladsholder til tekst 2">
            <a:extLst>
              <a:ext uri="{FF2B5EF4-FFF2-40B4-BE49-F238E27FC236}">
                <a16:creationId xmlns:a16="http://schemas.microsoft.com/office/drawing/2014/main" id="{60E36582-5C52-7BE5-68D7-D2C3729C4998}"/>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844801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F61AF8-8F83-39C4-6835-9C46641CD29C}"/>
              </a:ext>
            </a:extLst>
          </p:cNvPr>
          <p:cNvSpPr>
            <a:spLocks noGrp="1"/>
          </p:cNvSpPr>
          <p:nvPr>
            <p:ph type="title"/>
          </p:nvPr>
        </p:nvSpPr>
        <p:spPr/>
        <p:txBody>
          <a:bodyPr/>
          <a:lstStyle/>
          <a:p>
            <a:r>
              <a:rPr lang="da-DK" dirty="0"/>
              <a:t>Status på ansøgninger fra </a:t>
            </a:r>
            <a:r>
              <a:rPr lang="da-DK" dirty="0" err="1"/>
              <a:t>EGs</a:t>
            </a:r>
            <a:r>
              <a:rPr lang="da-DK" dirty="0"/>
              <a:t> selvbetjeningsløsning</a:t>
            </a:r>
          </a:p>
        </p:txBody>
      </p:sp>
      <p:sp>
        <p:nvSpPr>
          <p:cNvPr id="3" name="Pladsholder til tekst 2">
            <a:extLst>
              <a:ext uri="{FF2B5EF4-FFF2-40B4-BE49-F238E27FC236}">
                <a16:creationId xmlns:a16="http://schemas.microsoft.com/office/drawing/2014/main" id="{275FDBBA-FCFB-9ADC-A1AF-D0C15D9CB789}"/>
              </a:ext>
            </a:extLst>
          </p:cNvPr>
          <p:cNvSpPr>
            <a:spLocks noGrp="1"/>
          </p:cNvSpPr>
          <p:nvPr>
            <p:ph type="body" sz="quarter" idx="10"/>
          </p:nvPr>
        </p:nvSpPr>
        <p:spPr/>
        <p:txBody>
          <a:bodyPr/>
          <a:lstStyle/>
          <a:p>
            <a:r>
              <a:rPr lang="da-DK" dirty="0"/>
              <a:t>EG understøtter løbende de kommuner, som har tilkøbt integrationen, i at tage den nye funktionalitet i brug. </a:t>
            </a:r>
          </a:p>
          <a:p>
            <a:r>
              <a:rPr lang="da-DK" dirty="0"/>
              <a:t>Der er fundet behov for, at der kan modtages flere bilag på SP501 (personligt tillæg). Vi er i gang med at afklare behovet yderligere.</a:t>
            </a:r>
          </a:p>
        </p:txBody>
      </p:sp>
      <p:sp>
        <p:nvSpPr>
          <p:cNvPr id="4" name="Pladsholder til tekst 3">
            <a:extLst>
              <a:ext uri="{FF2B5EF4-FFF2-40B4-BE49-F238E27FC236}">
                <a16:creationId xmlns:a16="http://schemas.microsoft.com/office/drawing/2014/main" id="{734990BE-F067-8E3B-F87C-FE4BEAE818D6}"/>
              </a:ext>
            </a:extLst>
          </p:cNvPr>
          <p:cNvSpPr>
            <a:spLocks noGrp="1"/>
          </p:cNvSpPr>
          <p:nvPr>
            <p:ph type="body" sz="quarter" idx="11"/>
          </p:nvPr>
        </p:nvSpPr>
        <p:spPr/>
        <p:txBody>
          <a:bodyPr/>
          <a:lstStyle/>
          <a:p>
            <a:r>
              <a:rPr lang="da-DK" dirty="0"/>
              <a:t>Kort nyt</a:t>
            </a:r>
          </a:p>
        </p:txBody>
      </p:sp>
      <p:pic>
        <p:nvPicPr>
          <p:cNvPr id="7" name="Pladsholder til billede 6" descr="Et billede, der indeholder person, tøj, plante, udendørs&#10;&#10;Automatisk genereret beskrivelse">
            <a:extLst>
              <a:ext uri="{FF2B5EF4-FFF2-40B4-BE49-F238E27FC236}">
                <a16:creationId xmlns:a16="http://schemas.microsoft.com/office/drawing/2014/main" id="{D119D63A-5351-6BCD-4CEE-911D2AB31199}"/>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8" name="Tekstfelt 7">
            <a:extLst>
              <a:ext uri="{FF2B5EF4-FFF2-40B4-BE49-F238E27FC236}">
                <a16:creationId xmlns:a16="http://schemas.microsoft.com/office/drawing/2014/main" id="{171F70AF-EE5E-C499-B78C-BDCE5F8CC87C}"/>
              </a:ext>
            </a:extLst>
          </p:cNvPr>
          <p:cNvSpPr txBox="1"/>
          <p:nvPr/>
        </p:nvSpPr>
        <p:spPr>
          <a:xfrm>
            <a:off x="7761287" y="653469"/>
            <a:ext cx="914400" cy="860699"/>
          </a:xfrm>
          <a:prstGeom prst="rect">
            <a:avLst/>
          </a:prstGeom>
          <a:noFill/>
          <a:ln>
            <a:noFill/>
          </a:ln>
        </p:spPr>
        <p:txBody>
          <a:bodyPr wrap="square" rtlCol="0">
            <a:noAutofit/>
          </a:bodyPr>
          <a:lstStyle/>
          <a:p>
            <a:pPr algn="l"/>
            <a:r>
              <a:rPr lang="da-DK" sz="3200" dirty="0">
                <a:solidFill>
                  <a:schemeClr val="bg1"/>
                </a:solidFill>
                <a:latin typeface="Helvetica" pitchFamily="2" charset="0"/>
                <a:cs typeface="Arial"/>
              </a:rPr>
              <a:t>EG</a:t>
            </a:r>
          </a:p>
        </p:txBody>
      </p:sp>
    </p:spTree>
    <p:extLst>
      <p:ext uri="{BB962C8B-B14F-4D97-AF65-F5344CB8AC3E}">
        <p14:creationId xmlns:p14="http://schemas.microsoft.com/office/powerpoint/2010/main" val="20695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8139DC-D2E1-3543-29D6-66820801300C}"/>
              </a:ext>
            </a:extLst>
          </p:cNvPr>
          <p:cNvSpPr>
            <a:spLocks noGrp="1"/>
          </p:cNvSpPr>
          <p:nvPr>
            <p:ph type="title"/>
          </p:nvPr>
        </p:nvSpPr>
        <p:spPr/>
        <p:txBody>
          <a:bodyPr/>
          <a:lstStyle/>
          <a:p>
            <a:r>
              <a:rPr lang="da-DK" dirty="0"/>
              <a:t>Velkommen til mødet</a:t>
            </a:r>
          </a:p>
        </p:txBody>
      </p:sp>
      <p:sp>
        <p:nvSpPr>
          <p:cNvPr id="3" name="Pladsholder til tekst 2">
            <a:extLst>
              <a:ext uri="{FF2B5EF4-FFF2-40B4-BE49-F238E27FC236}">
                <a16:creationId xmlns:a16="http://schemas.microsoft.com/office/drawing/2014/main" id="{B7083DBB-5450-036A-0E82-300D990BEEBA}"/>
              </a:ext>
            </a:extLst>
          </p:cNvPr>
          <p:cNvSpPr>
            <a:spLocks noGrp="1"/>
          </p:cNvSpPr>
          <p:nvPr>
            <p:ph type="body" sz="quarter" idx="10"/>
          </p:nvPr>
        </p:nvSpPr>
        <p:spPr/>
        <p:txBody>
          <a:bodyPr/>
          <a:lstStyle/>
          <a:p>
            <a:r>
              <a:rPr lang="da-DK" dirty="0"/>
              <a:t>Praktisk information</a:t>
            </a:r>
          </a:p>
        </p:txBody>
      </p:sp>
      <p:sp>
        <p:nvSpPr>
          <p:cNvPr id="15" name="Pladsholder til tekst 14">
            <a:extLst>
              <a:ext uri="{FF2B5EF4-FFF2-40B4-BE49-F238E27FC236}">
                <a16:creationId xmlns:a16="http://schemas.microsoft.com/office/drawing/2014/main" id="{8F30779B-9B87-B0BA-E598-39E17C5B3F9E}"/>
              </a:ext>
            </a:extLst>
          </p:cNvPr>
          <p:cNvSpPr>
            <a:spLocks noGrp="1"/>
          </p:cNvSpPr>
          <p:nvPr>
            <p:ph type="body" sz="quarter" idx="11"/>
          </p:nvPr>
        </p:nvSpPr>
        <p:spPr/>
        <p:txBody>
          <a:bodyPr/>
          <a:lstStyle/>
          <a:p>
            <a:r>
              <a:rPr lang="da-DK" dirty="0"/>
              <a:t>Praktisk information</a:t>
            </a:r>
          </a:p>
        </p:txBody>
      </p:sp>
      <p:sp>
        <p:nvSpPr>
          <p:cNvPr id="16" name="Rektangel 15">
            <a:extLst>
              <a:ext uri="{FF2B5EF4-FFF2-40B4-BE49-F238E27FC236}">
                <a16:creationId xmlns:a16="http://schemas.microsoft.com/office/drawing/2014/main" id="{21F118B1-EAF2-493C-9147-1E7CD7809AA9}"/>
              </a:ext>
            </a:extLst>
          </p:cNvPr>
          <p:cNvSpPr/>
          <p:nvPr/>
        </p:nvSpPr>
        <p:spPr>
          <a:xfrm>
            <a:off x="6519862" y="1635646"/>
            <a:ext cx="1188000" cy="1188000"/>
          </a:xfrm>
          <a:prstGeom prst="rect">
            <a:avLst/>
          </a:prstGeom>
          <a:solidFill>
            <a:srgbClr val="F3EFE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br>
              <a:rPr lang="da-DK" sz="800" dirty="0">
                <a:solidFill>
                  <a:schemeClr val="tx1"/>
                </a:solidFill>
                <a:highlight>
                  <a:srgbClr val="111111"/>
                </a:highlight>
                <a:latin typeface="Arial"/>
                <a:cs typeface="Arial"/>
              </a:rPr>
            </a:br>
            <a:endParaRPr lang="da-DK" sz="800" dirty="0">
              <a:solidFill>
                <a:schemeClr val="tx1"/>
              </a:solidFill>
              <a:highlight>
                <a:srgbClr val="111111"/>
              </a:highlight>
              <a:latin typeface="Arial"/>
              <a:cs typeface="Arial"/>
            </a:endParaRPr>
          </a:p>
        </p:txBody>
      </p:sp>
      <p:sp>
        <p:nvSpPr>
          <p:cNvPr id="24" name="Rektangel 23">
            <a:extLst>
              <a:ext uri="{FF2B5EF4-FFF2-40B4-BE49-F238E27FC236}">
                <a16:creationId xmlns:a16="http://schemas.microsoft.com/office/drawing/2014/main" id="{6222D2E4-BE8A-4DF9-9F76-A3B694628A7D}"/>
              </a:ext>
            </a:extLst>
          </p:cNvPr>
          <p:cNvSpPr/>
          <p:nvPr/>
        </p:nvSpPr>
        <p:spPr>
          <a:xfrm>
            <a:off x="5148263" y="1635646"/>
            <a:ext cx="1188000" cy="1188000"/>
          </a:xfrm>
          <a:prstGeom prst="rect">
            <a:avLst/>
          </a:prstGeom>
          <a:solidFill>
            <a:srgbClr val="F3EFE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br>
              <a:rPr lang="da-DK" sz="800" dirty="0">
                <a:solidFill>
                  <a:schemeClr val="tx1"/>
                </a:solidFill>
                <a:highlight>
                  <a:srgbClr val="111111"/>
                </a:highlight>
                <a:latin typeface="Arial"/>
                <a:cs typeface="Arial"/>
              </a:rPr>
            </a:br>
            <a:endParaRPr lang="da-DK" sz="800" dirty="0">
              <a:solidFill>
                <a:schemeClr val="tx1"/>
              </a:solidFill>
              <a:highlight>
                <a:srgbClr val="111111"/>
              </a:highlight>
              <a:latin typeface="Arial"/>
              <a:cs typeface="Arial"/>
            </a:endParaRPr>
          </a:p>
        </p:txBody>
      </p:sp>
      <p:sp>
        <p:nvSpPr>
          <p:cNvPr id="28" name="Rektangel 27">
            <a:extLst>
              <a:ext uri="{FF2B5EF4-FFF2-40B4-BE49-F238E27FC236}">
                <a16:creationId xmlns:a16="http://schemas.microsoft.com/office/drawing/2014/main" id="{579917F8-D357-4E3A-A7E0-B723DA55A843}"/>
              </a:ext>
            </a:extLst>
          </p:cNvPr>
          <p:cNvSpPr/>
          <p:nvPr/>
        </p:nvSpPr>
        <p:spPr>
          <a:xfrm>
            <a:off x="6519862" y="2995592"/>
            <a:ext cx="1188000" cy="1188000"/>
          </a:xfrm>
          <a:prstGeom prst="rect">
            <a:avLst/>
          </a:prstGeom>
          <a:solidFill>
            <a:srgbClr val="F3EFE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br>
              <a:rPr lang="da-DK" sz="800" dirty="0">
                <a:solidFill>
                  <a:schemeClr val="tx1"/>
                </a:solidFill>
                <a:highlight>
                  <a:srgbClr val="111111"/>
                </a:highlight>
                <a:latin typeface="Arial"/>
                <a:cs typeface="Arial"/>
              </a:rPr>
            </a:br>
            <a:endParaRPr lang="da-DK" sz="800" dirty="0">
              <a:solidFill>
                <a:schemeClr val="tx1"/>
              </a:solidFill>
              <a:highlight>
                <a:srgbClr val="111111"/>
              </a:highlight>
              <a:latin typeface="Arial"/>
              <a:cs typeface="Arial"/>
            </a:endParaRPr>
          </a:p>
        </p:txBody>
      </p:sp>
      <p:sp>
        <p:nvSpPr>
          <p:cNvPr id="29" name="Rektangel 28">
            <a:extLst>
              <a:ext uri="{FF2B5EF4-FFF2-40B4-BE49-F238E27FC236}">
                <a16:creationId xmlns:a16="http://schemas.microsoft.com/office/drawing/2014/main" id="{99BDFE66-56AF-4823-9C0A-8B9B8A916B7E}"/>
              </a:ext>
            </a:extLst>
          </p:cNvPr>
          <p:cNvSpPr/>
          <p:nvPr/>
        </p:nvSpPr>
        <p:spPr>
          <a:xfrm>
            <a:off x="5148263" y="2995592"/>
            <a:ext cx="1188000" cy="1188000"/>
          </a:xfrm>
          <a:prstGeom prst="rect">
            <a:avLst/>
          </a:prstGeom>
          <a:solidFill>
            <a:srgbClr val="F3EFE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da-DK" sz="800" dirty="0">
              <a:solidFill>
                <a:schemeClr val="tx1"/>
              </a:solidFill>
              <a:highlight>
                <a:srgbClr val="111111"/>
              </a:highlight>
              <a:latin typeface="Arial"/>
              <a:cs typeface="Arial"/>
            </a:endParaRPr>
          </a:p>
        </p:txBody>
      </p:sp>
      <p:pic>
        <p:nvPicPr>
          <p:cNvPr id="12" name="Grafik 11">
            <a:extLst>
              <a:ext uri="{FF2B5EF4-FFF2-40B4-BE49-F238E27FC236}">
                <a16:creationId xmlns:a16="http://schemas.microsoft.com/office/drawing/2014/main" id="{DC5733E1-1227-48F0-995D-602ABA641C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15475" y="3285238"/>
            <a:ext cx="596774" cy="596774"/>
          </a:xfrm>
          <a:prstGeom prst="rect">
            <a:avLst/>
          </a:prstGeom>
        </p:spPr>
      </p:pic>
      <p:pic>
        <p:nvPicPr>
          <p:cNvPr id="31" name="Grafik 30">
            <a:extLst>
              <a:ext uri="{FF2B5EF4-FFF2-40B4-BE49-F238E27FC236}">
                <a16:creationId xmlns:a16="http://schemas.microsoft.com/office/drawing/2014/main" id="{867982C6-240C-4FDB-B29E-A33322D85F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04780" y="2041660"/>
            <a:ext cx="343429" cy="366983"/>
          </a:xfrm>
          <a:prstGeom prst="rect">
            <a:avLst/>
          </a:prstGeom>
        </p:spPr>
      </p:pic>
      <p:pic>
        <p:nvPicPr>
          <p:cNvPr id="33" name="Grafik 32">
            <a:extLst>
              <a:ext uri="{FF2B5EF4-FFF2-40B4-BE49-F238E27FC236}">
                <a16:creationId xmlns:a16="http://schemas.microsoft.com/office/drawing/2014/main" id="{A0E634AD-443E-4E9C-A34D-371E8A4CD1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44431" y="3285238"/>
            <a:ext cx="608707" cy="608707"/>
          </a:xfrm>
          <a:prstGeom prst="rect">
            <a:avLst/>
          </a:prstGeom>
        </p:spPr>
      </p:pic>
      <p:pic>
        <p:nvPicPr>
          <p:cNvPr id="35" name="Grafik 34">
            <a:extLst>
              <a:ext uri="{FF2B5EF4-FFF2-40B4-BE49-F238E27FC236}">
                <a16:creationId xmlns:a16="http://schemas.microsoft.com/office/drawing/2014/main" id="{2601D50D-8C03-4798-B3F2-3B0C5EE4D37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50856" y="1927972"/>
            <a:ext cx="603348" cy="603348"/>
          </a:xfrm>
          <a:prstGeom prst="rect">
            <a:avLst/>
          </a:prstGeom>
        </p:spPr>
      </p:pic>
      <p:pic>
        <p:nvPicPr>
          <p:cNvPr id="5" name="Grafik 4">
            <a:extLst>
              <a:ext uri="{FF2B5EF4-FFF2-40B4-BE49-F238E27FC236}">
                <a16:creationId xmlns:a16="http://schemas.microsoft.com/office/drawing/2014/main" id="{81DDEC4E-BA08-4012-9E0B-764A61D3F52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93962" y="2041660"/>
            <a:ext cx="410842" cy="410842"/>
          </a:xfrm>
          <a:prstGeom prst="rect">
            <a:avLst/>
          </a:prstGeom>
        </p:spPr>
      </p:pic>
      <p:cxnSp>
        <p:nvCxnSpPr>
          <p:cNvPr id="7" name="Lige forbindelse 6">
            <a:extLst>
              <a:ext uri="{FF2B5EF4-FFF2-40B4-BE49-F238E27FC236}">
                <a16:creationId xmlns:a16="http://schemas.microsoft.com/office/drawing/2014/main" id="{4EBD4F56-4710-4828-B245-FE8743AF4D6D}"/>
              </a:ext>
            </a:extLst>
          </p:cNvPr>
          <p:cNvCxnSpPr/>
          <p:nvPr/>
        </p:nvCxnSpPr>
        <p:spPr bwMode="auto">
          <a:xfrm flipH="1">
            <a:off x="5742263" y="1851670"/>
            <a:ext cx="6521" cy="720080"/>
          </a:xfrm>
          <a:prstGeom prst="line">
            <a:avLst/>
          </a:prstGeom>
          <a:noFill/>
          <a:ln w="9525" algn="ctr">
            <a:solidFill>
              <a:schemeClr val="tx1"/>
            </a:solidFill>
            <a:prstDash val="sysDot"/>
            <a:round/>
            <a:headEnd type="none" w="med" len="med"/>
            <a:tailEnd type="none" w="med" len="med"/>
          </a:ln>
          <a:extLst>
            <a:ext uri="{909E8E84-426E-40dd-AFC4-6F175D3DCCD1}">
              <a14:hiddenFill xmlns:a14="http://schemas.microsoft.com/office/drawing/2010/main" xmlns="">
                <a:noFill/>
              </a14:hiddenFill>
            </a:ext>
          </a:extLst>
        </p:spPr>
      </p:cxnSp>
      <p:sp>
        <p:nvSpPr>
          <p:cNvPr id="6" name="Tekstfelt 5">
            <a:extLst>
              <a:ext uri="{FF2B5EF4-FFF2-40B4-BE49-F238E27FC236}">
                <a16:creationId xmlns:a16="http://schemas.microsoft.com/office/drawing/2014/main" id="{CEF407C9-EC94-9737-C2C1-0F89D9DF6F85}"/>
              </a:ext>
            </a:extLst>
          </p:cNvPr>
          <p:cNvSpPr txBox="1"/>
          <p:nvPr/>
        </p:nvSpPr>
        <p:spPr>
          <a:xfrm>
            <a:off x="5090160" y="4150072"/>
            <a:ext cx="1356360" cy="769441"/>
          </a:xfrm>
          <a:prstGeom prst="rect">
            <a:avLst/>
          </a:prstGeom>
          <a:noFill/>
          <a:ln>
            <a:noFill/>
          </a:ln>
        </p:spPr>
        <p:txBody>
          <a:bodyPr wrap="square">
            <a:spAutoFit/>
          </a:bodyPr>
          <a:lstStyle/>
          <a:p>
            <a:pPr indent="0">
              <a:buNone/>
            </a:pPr>
            <a:r>
              <a:rPr lang="da-DK" sz="1100" dirty="0"/>
              <a:t>Find optagelsen her: </a:t>
            </a:r>
            <a:r>
              <a:rPr lang="da-DK" sz="1100" dirty="0">
                <a:hlinkClick r:id="rId13"/>
              </a:rPr>
              <a:t>Implementering og videreudvikling</a:t>
            </a:r>
            <a:r>
              <a:rPr lang="da-DK" sz="1100" dirty="0"/>
              <a:t> </a:t>
            </a:r>
          </a:p>
          <a:p>
            <a:pPr indent="0">
              <a:buNone/>
            </a:pPr>
            <a:r>
              <a:rPr lang="da-DK" sz="1100" dirty="0"/>
              <a:t>/ Møder</a:t>
            </a:r>
          </a:p>
        </p:txBody>
      </p:sp>
      <p:pic>
        <p:nvPicPr>
          <p:cNvPr id="8" name="Pladsholder til billede 7" descr="Et billede, der indeholder kontorartikler, indendørs, skrivebord, computer&#10;&#10;Indhold genereret af kunstig intelligens kan være forkert.">
            <a:extLst>
              <a:ext uri="{FF2B5EF4-FFF2-40B4-BE49-F238E27FC236}">
                <a16:creationId xmlns:a16="http://schemas.microsoft.com/office/drawing/2014/main" id="{46454B62-6725-F14F-BB5F-9195A93D6A9F}"/>
              </a:ext>
            </a:extLst>
          </p:cNvPr>
          <p:cNvPicPr>
            <a:picLocks noGrp="1" noChangeAspect="1"/>
          </p:cNvPicPr>
          <p:nvPr>
            <p:ph type="pic" sz="quarter" idx="12"/>
          </p:nvPr>
        </p:nvPicPr>
        <p:blipFill>
          <a:blip r:embed="rId14"/>
          <a:srcRect l="8048" r="8048"/>
          <a:stretch>
            <a:fillRect/>
          </a:stretch>
        </p:blipFill>
        <p:spPr/>
      </p:pic>
    </p:spTree>
    <p:extLst>
      <p:ext uri="{BB962C8B-B14F-4D97-AF65-F5344CB8AC3E}">
        <p14:creationId xmlns:p14="http://schemas.microsoft.com/office/powerpoint/2010/main" val="154255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10BD7-FAAB-58A7-2A31-D83BBAFE55E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95CA39A-C140-265A-5E70-447B2740BC71}"/>
              </a:ext>
            </a:extLst>
          </p:cNvPr>
          <p:cNvSpPr>
            <a:spLocks noGrp="1"/>
          </p:cNvSpPr>
          <p:nvPr>
            <p:ph type="title"/>
          </p:nvPr>
        </p:nvSpPr>
        <p:spPr/>
        <p:txBody>
          <a:bodyPr/>
          <a:lstStyle/>
          <a:p>
            <a:r>
              <a:rPr lang="da-DK" dirty="0"/>
              <a:t>Status på ansøgninger fra </a:t>
            </a:r>
            <a:r>
              <a:rPr lang="da-DK" dirty="0" err="1"/>
              <a:t>VISMAs</a:t>
            </a:r>
            <a:r>
              <a:rPr lang="da-DK" dirty="0"/>
              <a:t> </a:t>
            </a:r>
            <a:r>
              <a:rPr lang="da-DK" dirty="0" err="1"/>
              <a:t>XFlow</a:t>
            </a:r>
            <a:endParaRPr lang="da-DK" dirty="0"/>
          </a:p>
        </p:txBody>
      </p:sp>
      <p:sp>
        <p:nvSpPr>
          <p:cNvPr id="3" name="Pladsholder til tekst 2">
            <a:extLst>
              <a:ext uri="{FF2B5EF4-FFF2-40B4-BE49-F238E27FC236}">
                <a16:creationId xmlns:a16="http://schemas.microsoft.com/office/drawing/2014/main" id="{84B5493E-4281-D5B6-D435-ADB0E62498BC}"/>
              </a:ext>
            </a:extLst>
          </p:cNvPr>
          <p:cNvSpPr>
            <a:spLocks noGrp="1"/>
          </p:cNvSpPr>
          <p:nvPr>
            <p:ph type="body" sz="quarter" idx="10"/>
          </p:nvPr>
        </p:nvSpPr>
        <p:spPr/>
        <p:txBody>
          <a:bodyPr/>
          <a:lstStyle/>
          <a:p>
            <a:r>
              <a:rPr lang="da-DK" sz="1100" b="1" dirty="0"/>
              <a:t>KLIK-opgaver er nu publiceret (Auto 17 og 18)</a:t>
            </a:r>
          </a:p>
          <a:p>
            <a:r>
              <a:rPr lang="da-DK" dirty="0"/>
              <a:t>Vi publicerer til alle – bl.a. da vi har erfaring med, at kommuner kan være i en ”transition” mellem løsninger, som vi ikke har mulighed for at kende til. </a:t>
            </a:r>
          </a:p>
          <a:p>
            <a:r>
              <a:rPr lang="da-DK" dirty="0"/>
              <a:t>Test er i gang og idriftsættelse er planlagt til starten af maj. </a:t>
            </a:r>
            <a:br>
              <a:rPr lang="da-DK" dirty="0"/>
            </a:br>
            <a:br>
              <a:rPr lang="da-DK" dirty="0"/>
            </a:br>
            <a:r>
              <a:rPr lang="da-DK" dirty="0"/>
              <a:t>Hvis I har spørgsmål til muligheder og pris, skal I kontakte Marius Holm fra VISMA på mail eller telefon: </a:t>
            </a:r>
            <a:r>
              <a:rPr lang="da-DK" dirty="0">
                <a:hlinkClick r:id="rId2"/>
              </a:rPr>
              <a:t>holm@visma.com</a:t>
            </a:r>
            <a:r>
              <a:rPr lang="da-DK" dirty="0"/>
              <a:t> / +45 31 65 56 74.</a:t>
            </a:r>
          </a:p>
        </p:txBody>
      </p:sp>
      <p:sp>
        <p:nvSpPr>
          <p:cNvPr id="4" name="Pladsholder til tekst 3">
            <a:extLst>
              <a:ext uri="{FF2B5EF4-FFF2-40B4-BE49-F238E27FC236}">
                <a16:creationId xmlns:a16="http://schemas.microsoft.com/office/drawing/2014/main" id="{B2B8CE28-A559-F483-F353-711AC56D339E}"/>
              </a:ext>
            </a:extLst>
          </p:cNvPr>
          <p:cNvSpPr>
            <a:spLocks noGrp="1"/>
          </p:cNvSpPr>
          <p:nvPr>
            <p:ph type="body" sz="quarter" idx="11"/>
          </p:nvPr>
        </p:nvSpPr>
        <p:spPr/>
        <p:txBody>
          <a:bodyPr/>
          <a:lstStyle/>
          <a:p>
            <a:r>
              <a:rPr lang="da-DK" dirty="0"/>
              <a:t>Kort nyt</a:t>
            </a:r>
          </a:p>
        </p:txBody>
      </p:sp>
      <p:pic>
        <p:nvPicPr>
          <p:cNvPr id="7" name="Pladsholder til billede 6" descr="Et billede, der indeholder person, tøj, plante, udendørs&#10;&#10;Automatisk genereret beskrivelse">
            <a:extLst>
              <a:ext uri="{FF2B5EF4-FFF2-40B4-BE49-F238E27FC236}">
                <a16:creationId xmlns:a16="http://schemas.microsoft.com/office/drawing/2014/main" id="{BDDDB696-986C-E872-C315-3E07EB9A01E1}"/>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
        <p:nvSpPr>
          <p:cNvPr id="6" name="Tekstfelt 5">
            <a:extLst>
              <a:ext uri="{FF2B5EF4-FFF2-40B4-BE49-F238E27FC236}">
                <a16:creationId xmlns:a16="http://schemas.microsoft.com/office/drawing/2014/main" id="{8DE99206-AD88-EDF6-0633-7EBF2462946F}"/>
              </a:ext>
            </a:extLst>
          </p:cNvPr>
          <p:cNvSpPr txBox="1"/>
          <p:nvPr/>
        </p:nvSpPr>
        <p:spPr>
          <a:xfrm>
            <a:off x="7197213" y="653469"/>
            <a:ext cx="1478474" cy="860699"/>
          </a:xfrm>
          <a:prstGeom prst="rect">
            <a:avLst/>
          </a:prstGeom>
          <a:noFill/>
          <a:ln>
            <a:noFill/>
          </a:ln>
        </p:spPr>
        <p:txBody>
          <a:bodyPr wrap="square" rtlCol="0">
            <a:noAutofit/>
          </a:bodyPr>
          <a:lstStyle/>
          <a:p>
            <a:pPr algn="l"/>
            <a:r>
              <a:rPr lang="da-DK" sz="3200" dirty="0">
                <a:solidFill>
                  <a:schemeClr val="bg1"/>
                </a:solidFill>
                <a:latin typeface="Helvetica" pitchFamily="2" charset="0"/>
                <a:cs typeface="Arial"/>
              </a:rPr>
              <a:t>VISMA</a:t>
            </a:r>
          </a:p>
        </p:txBody>
      </p:sp>
    </p:spTree>
    <p:extLst>
      <p:ext uri="{BB962C8B-B14F-4D97-AF65-F5344CB8AC3E}">
        <p14:creationId xmlns:p14="http://schemas.microsoft.com/office/powerpoint/2010/main" val="334648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408CB-44C8-8C2E-39D5-6B781081822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6CCE7A8-2D81-6B87-5877-0038E6D06EA0}"/>
              </a:ext>
            </a:extLst>
          </p:cNvPr>
          <p:cNvSpPr>
            <a:spLocks noGrp="1"/>
          </p:cNvSpPr>
          <p:nvPr>
            <p:ph type="title"/>
          </p:nvPr>
        </p:nvSpPr>
        <p:spPr/>
        <p:txBody>
          <a:bodyPr/>
          <a:lstStyle/>
          <a:p>
            <a:r>
              <a:rPr lang="da-DK" dirty="0"/>
              <a:t>Integration til andre selvbetjeningsløsninger</a:t>
            </a:r>
          </a:p>
        </p:txBody>
      </p:sp>
      <p:sp>
        <p:nvSpPr>
          <p:cNvPr id="3" name="Pladsholder til tekst 2">
            <a:extLst>
              <a:ext uri="{FF2B5EF4-FFF2-40B4-BE49-F238E27FC236}">
                <a16:creationId xmlns:a16="http://schemas.microsoft.com/office/drawing/2014/main" id="{DDF61D93-532D-6E81-1680-42F263C262AF}"/>
              </a:ext>
            </a:extLst>
          </p:cNvPr>
          <p:cNvSpPr>
            <a:spLocks noGrp="1"/>
          </p:cNvSpPr>
          <p:nvPr>
            <p:ph type="body" sz="quarter" idx="10"/>
          </p:nvPr>
        </p:nvSpPr>
        <p:spPr/>
        <p:txBody>
          <a:bodyPr/>
          <a:lstStyle/>
          <a:p>
            <a:r>
              <a:rPr lang="da-DK" sz="1100" dirty="0"/>
              <a:t>Kender I til andre relevante leverandører, vil vi meget gerne høre fra dem på </a:t>
            </a:r>
            <a:r>
              <a:rPr lang="da-DK" sz="1100" dirty="0">
                <a:hlinkClick r:id="rId2"/>
              </a:rPr>
              <a:t>KP@kombit.dk</a:t>
            </a:r>
            <a:r>
              <a:rPr lang="da-DK" sz="1100" dirty="0"/>
              <a:t>, så vi kan orientere leverandøren om muligheden for en integration til KP.</a:t>
            </a:r>
          </a:p>
          <a:p>
            <a:r>
              <a:rPr lang="da-DK" sz="1100" dirty="0"/>
              <a:t>Vi er aktuelt i dialog med OS2 om en evt. integration til KP.</a:t>
            </a:r>
          </a:p>
        </p:txBody>
      </p:sp>
      <p:sp>
        <p:nvSpPr>
          <p:cNvPr id="4" name="Pladsholder til tekst 3">
            <a:extLst>
              <a:ext uri="{FF2B5EF4-FFF2-40B4-BE49-F238E27FC236}">
                <a16:creationId xmlns:a16="http://schemas.microsoft.com/office/drawing/2014/main" id="{0ED4E979-5BC4-3718-A877-F20BAF2EA7FD}"/>
              </a:ext>
            </a:extLst>
          </p:cNvPr>
          <p:cNvSpPr>
            <a:spLocks noGrp="1"/>
          </p:cNvSpPr>
          <p:nvPr>
            <p:ph type="body" sz="quarter" idx="11"/>
          </p:nvPr>
        </p:nvSpPr>
        <p:spPr/>
        <p:txBody>
          <a:bodyPr/>
          <a:lstStyle/>
          <a:p>
            <a:r>
              <a:rPr lang="da-DK" dirty="0"/>
              <a:t>Kort nyt</a:t>
            </a:r>
          </a:p>
        </p:txBody>
      </p:sp>
      <p:pic>
        <p:nvPicPr>
          <p:cNvPr id="7" name="Pladsholder til billede 6" descr="Et billede, der indeholder person, tøj, plante, udendørs&#10;&#10;Automatisk genereret beskrivelse">
            <a:extLst>
              <a:ext uri="{FF2B5EF4-FFF2-40B4-BE49-F238E27FC236}">
                <a16:creationId xmlns:a16="http://schemas.microsoft.com/office/drawing/2014/main" id="{5FB71E9A-C670-4D27-BF6B-8105B178282D}"/>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
        <p:nvSpPr>
          <p:cNvPr id="6" name="Tekstfelt 5">
            <a:extLst>
              <a:ext uri="{FF2B5EF4-FFF2-40B4-BE49-F238E27FC236}">
                <a16:creationId xmlns:a16="http://schemas.microsoft.com/office/drawing/2014/main" id="{4AA57F85-DB2B-A2DE-ABB2-FA9EE6240A62}"/>
              </a:ext>
            </a:extLst>
          </p:cNvPr>
          <p:cNvSpPr txBox="1"/>
          <p:nvPr/>
        </p:nvSpPr>
        <p:spPr>
          <a:xfrm>
            <a:off x="7673339" y="653469"/>
            <a:ext cx="1002347" cy="860699"/>
          </a:xfrm>
          <a:prstGeom prst="rect">
            <a:avLst/>
          </a:prstGeom>
          <a:noFill/>
          <a:ln>
            <a:noFill/>
          </a:ln>
        </p:spPr>
        <p:txBody>
          <a:bodyPr wrap="square" rtlCol="0">
            <a:noAutofit/>
          </a:bodyPr>
          <a:lstStyle/>
          <a:p>
            <a:pPr algn="l"/>
            <a:r>
              <a:rPr lang="da-DK" sz="3200" dirty="0">
                <a:solidFill>
                  <a:schemeClr val="bg1"/>
                </a:solidFill>
                <a:latin typeface="Helvetica" pitchFamily="2" charset="0"/>
                <a:cs typeface="Arial"/>
              </a:rPr>
              <a:t>OS2 m.fl.</a:t>
            </a:r>
          </a:p>
        </p:txBody>
      </p:sp>
    </p:spTree>
    <p:extLst>
      <p:ext uri="{BB962C8B-B14F-4D97-AF65-F5344CB8AC3E}">
        <p14:creationId xmlns:p14="http://schemas.microsoft.com/office/powerpoint/2010/main" val="411101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A8D18-ED46-A975-D23C-9EA5C01022F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BE2B91B-12F5-818A-E95C-7DE1F5DAFAE0}"/>
              </a:ext>
            </a:extLst>
          </p:cNvPr>
          <p:cNvSpPr>
            <a:spLocks noGrp="1"/>
          </p:cNvSpPr>
          <p:nvPr>
            <p:ph type="title"/>
          </p:nvPr>
        </p:nvSpPr>
        <p:spPr/>
        <p:txBody>
          <a:bodyPr/>
          <a:lstStyle/>
          <a:p>
            <a:r>
              <a:rPr lang="da-DK" dirty="0"/>
              <a:t>Pensionsarbejdsgruppen</a:t>
            </a:r>
            <a:br>
              <a:rPr lang="da-DK" dirty="0"/>
            </a:br>
            <a:r>
              <a:rPr lang="da-DK" dirty="0">
                <a:solidFill>
                  <a:schemeClr val="tx2"/>
                </a:solidFill>
              </a:rPr>
              <a:t>Ny vægtning af ændringsforslag</a:t>
            </a:r>
          </a:p>
        </p:txBody>
      </p:sp>
      <p:sp>
        <p:nvSpPr>
          <p:cNvPr id="3" name="Pladsholder til tekst 2">
            <a:extLst>
              <a:ext uri="{FF2B5EF4-FFF2-40B4-BE49-F238E27FC236}">
                <a16:creationId xmlns:a16="http://schemas.microsoft.com/office/drawing/2014/main" id="{55EF6204-C8BE-FC34-934F-4DFA70AF68D4}"/>
              </a:ext>
            </a:extLst>
          </p:cNvPr>
          <p:cNvSpPr>
            <a:spLocks noGrp="1"/>
          </p:cNvSpPr>
          <p:nvPr>
            <p:ph type="body" sz="quarter" idx="10"/>
          </p:nvPr>
        </p:nvSpPr>
        <p:spPr/>
        <p:txBody>
          <a:bodyPr/>
          <a:lstStyle/>
          <a:p>
            <a:r>
              <a:rPr lang="da-DK" sz="1400" dirty="0"/>
              <a:t>På styregruppemødet d. 13. marts vedtog styregruppen en ny vægtning af ændringsforslag, så der fremover vil være forstørret fokus på anvendelighed.</a:t>
            </a:r>
          </a:p>
          <a:p>
            <a:endParaRPr lang="da-DK" sz="1400" dirty="0"/>
          </a:p>
        </p:txBody>
      </p:sp>
      <p:sp>
        <p:nvSpPr>
          <p:cNvPr id="4" name="Pladsholder til tekst 3">
            <a:extLst>
              <a:ext uri="{FF2B5EF4-FFF2-40B4-BE49-F238E27FC236}">
                <a16:creationId xmlns:a16="http://schemas.microsoft.com/office/drawing/2014/main" id="{95B6CB68-59DC-4387-37BB-397E48B41BCC}"/>
              </a:ext>
            </a:extLst>
          </p:cNvPr>
          <p:cNvSpPr>
            <a:spLocks noGrp="1"/>
          </p:cNvSpPr>
          <p:nvPr>
            <p:ph type="body" sz="quarter" idx="11"/>
          </p:nvPr>
        </p:nvSpPr>
        <p:spPr/>
        <p:txBody>
          <a:bodyPr/>
          <a:lstStyle/>
          <a:p>
            <a:r>
              <a:rPr lang="da-DK" dirty="0"/>
              <a:t>Kort nyt</a:t>
            </a:r>
          </a:p>
        </p:txBody>
      </p:sp>
      <p:sp>
        <p:nvSpPr>
          <p:cNvPr id="8" name="Pladsholder til billede 7">
            <a:extLst>
              <a:ext uri="{FF2B5EF4-FFF2-40B4-BE49-F238E27FC236}">
                <a16:creationId xmlns:a16="http://schemas.microsoft.com/office/drawing/2014/main" id="{7A66D62E-0E44-8D6E-A0DF-631BD1F59645}"/>
              </a:ext>
            </a:extLst>
          </p:cNvPr>
          <p:cNvSpPr>
            <a:spLocks noGrp="1"/>
          </p:cNvSpPr>
          <p:nvPr>
            <p:ph type="pic" sz="quarter" idx="12"/>
          </p:nvPr>
        </p:nvSpPr>
        <p:spPr/>
        <p:txBody>
          <a:bodyPr/>
          <a:lstStyle/>
          <a:p>
            <a:endParaRPr lang="da-DK"/>
          </a:p>
        </p:txBody>
      </p:sp>
      <p:pic>
        <p:nvPicPr>
          <p:cNvPr id="1026" name="Picture 2">
            <a:extLst>
              <a:ext uri="{FF2B5EF4-FFF2-40B4-BE49-F238E27FC236}">
                <a16:creationId xmlns:a16="http://schemas.microsoft.com/office/drawing/2014/main" id="{CDF0CF8B-4240-4124-C51E-6B6C1B2FD1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3818"/>
          <a:stretch/>
        </p:blipFill>
        <p:spPr bwMode="auto">
          <a:xfrm>
            <a:off x="4570026" y="3003550"/>
            <a:ext cx="4573974" cy="8706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BC1576D0-E4F4-3D40-A07D-042E66625F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3818"/>
          <a:stretch/>
        </p:blipFill>
        <p:spPr bwMode="auto">
          <a:xfrm>
            <a:off x="4570026" y="1507801"/>
            <a:ext cx="4573974" cy="870695"/>
          </a:xfrm>
          <a:prstGeom prst="rect">
            <a:avLst/>
          </a:prstGeom>
          <a:noFill/>
          <a:extLst>
            <a:ext uri="{909E8E84-426E-40DD-AFC4-6F175D3DCCD1}">
              <a14:hiddenFill xmlns:a14="http://schemas.microsoft.com/office/drawing/2010/main">
                <a:solidFill>
                  <a:srgbClr val="FFFFFF"/>
                </a:solidFill>
              </a14:hiddenFill>
            </a:ext>
          </a:extLst>
        </p:spPr>
      </p:pic>
      <p:sp>
        <p:nvSpPr>
          <p:cNvPr id="10" name="Pil: nedad 9">
            <a:extLst>
              <a:ext uri="{FF2B5EF4-FFF2-40B4-BE49-F238E27FC236}">
                <a16:creationId xmlns:a16="http://schemas.microsoft.com/office/drawing/2014/main" id="{270E413B-1DD2-F440-CBF2-1DE4B52C9391}"/>
              </a:ext>
            </a:extLst>
          </p:cNvPr>
          <p:cNvSpPr/>
          <p:nvPr/>
        </p:nvSpPr>
        <p:spPr>
          <a:xfrm>
            <a:off x="6250110" y="2378496"/>
            <a:ext cx="1213805" cy="625054"/>
          </a:xfrm>
          <a:prstGeom prst="downArrow">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Tree>
    <p:extLst>
      <p:ext uri="{BB962C8B-B14F-4D97-AF65-F5344CB8AC3E}">
        <p14:creationId xmlns:p14="http://schemas.microsoft.com/office/powerpoint/2010/main" val="563279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C1DB8A5-99D8-A096-886D-D9DBC30DEF2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6677DF7-9351-1563-09EE-8AC1EEEADD2C}"/>
              </a:ext>
            </a:extLst>
          </p:cNvPr>
          <p:cNvSpPr>
            <a:spLocks noGrp="1"/>
          </p:cNvSpPr>
          <p:nvPr>
            <p:ph type="title"/>
          </p:nvPr>
        </p:nvSpPr>
        <p:spPr/>
        <p:txBody>
          <a:bodyPr/>
          <a:lstStyle/>
          <a:p>
            <a:r>
              <a:rPr lang="da-DK" dirty="0"/>
              <a:t>Pensionsarbejdsgruppen</a:t>
            </a:r>
            <a:br>
              <a:rPr lang="da-DK" dirty="0"/>
            </a:br>
            <a:r>
              <a:rPr lang="da-DK" dirty="0">
                <a:solidFill>
                  <a:schemeClr val="tx2"/>
                </a:solidFill>
              </a:rPr>
              <a:t>Top 8 ændringsforslag</a:t>
            </a:r>
          </a:p>
        </p:txBody>
      </p:sp>
      <p:sp>
        <p:nvSpPr>
          <p:cNvPr id="3" name="Pladsholder til tekst 2">
            <a:extLst>
              <a:ext uri="{FF2B5EF4-FFF2-40B4-BE49-F238E27FC236}">
                <a16:creationId xmlns:a16="http://schemas.microsoft.com/office/drawing/2014/main" id="{22F8B202-FC57-90EF-2327-A06FF63A5B21}"/>
              </a:ext>
            </a:extLst>
          </p:cNvPr>
          <p:cNvSpPr>
            <a:spLocks noGrp="1"/>
          </p:cNvSpPr>
          <p:nvPr>
            <p:ph type="body" sz="quarter" idx="10"/>
          </p:nvPr>
        </p:nvSpPr>
        <p:spPr/>
        <p:txBody>
          <a:bodyPr/>
          <a:lstStyle/>
          <a:p>
            <a:endParaRPr lang="da-DK" dirty="0"/>
          </a:p>
        </p:txBody>
      </p:sp>
      <p:sp>
        <p:nvSpPr>
          <p:cNvPr id="4" name="Pladsholder til tekst 3">
            <a:extLst>
              <a:ext uri="{FF2B5EF4-FFF2-40B4-BE49-F238E27FC236}">
                <a16:creationId xmlns:a16="http://schemas.microsoft.com/office/drawing/2014/main" id="{54573859-CFAA-A540-5E35-2C208E22846A}"/>
              </a:ext>
            </a:extLst>
          </p:cNvPr>
          <p:cNvSpPr>
            <a:spLocks noGrp="1"/>
          </p:cNvSpPr>
          <p:nvPr>
            <p:ph type="body" sz="quarter" idx="11"/>
          </p:nvPr>
        </p:nvSpPr>
        <p:spPr/>
        <p:txBody>
          <a:bodyPr/>
          <a:lstStyle/>
          <a:p>
            <a:r>
              <a:rPr lang="da-DK" dirty="0"/>
              <a:t>Kort nyt</a:t>
            </a:r>
          </a:p>
          <a:p>
            <a:endParaRPr lang="da-DK" dirty="0"/>
          </a:p>
        </p:txBody>
      </p:sp>
      <p:pic>
        <p:nvPicPr>
          <p:cNvPr id="8" name="Pladsholder til billede 7" descr="Et billede, der indeholder tøj, person, Læring/undervisning, håndskrift&#10;&#10;Automatisk genereret beskrivelse">
            <a:extLst>
              <a:ext uri="{FF2B5EF4-FFF2-40B4-BE49-F238E27FC236}">
                <a16:creationId xmlns:a16="http://schemas.microsoft.com/office/drawing/2014/main" id="{01EFE496-ED2B-DA9F-EB14-4D74BB3B021E}"/>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10" name="Rectangle 2">
            <a:extLst>
              <a:ext uri="{FF2B5EF4-FFF2-40B4-BE49-F238E27FC236}">
                <a16:creationId xmlns:a16="http://schemas.microsoft.com/office/drawing/2014/main" id="{9DB564EE-7A3D-4F7D-B074-0B142ADBFA81}"/>
              </a:ext>
            </a:extLst>
          </p:cNvPr>
          <p:cNvSpPr>
            <a:spLocks noChangeArrowheads="1"/>
          </p:cNvSpPr>
          <p:nvPr/>
        </p:nvSpPr>
        <p:spPr bwMode="auto">
          <a:xfrm>
            <a:off x="656655" y="976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5" name="Tekstfelt 4">
            <a:extLst>
              <a:ext uri="{FF2B5EF4-FFF2-40B4-BE49-F238E27FC236}">
                <a16:creationId xmlns:a16="http://schemas.microsoft.com/office/drawing/2014/main" id="{5881304E-D3D4-F3B6-D66B-0E518BA551F5}"/>
              </a:ext>
            </a:extLst>
          </p:cNvPr>
          <p:cNvSpPr txBox="1"/>
          <p:nvPr/>
        </p:nvSpPr>
        <p:spPr>
          <a:xfrm>
            <a:off x="4073769" y="363415"/>
            <a:ext cx="1699846" cy="552151"/>
          </a:xfrm>
          <a:prstGeom prst="rect">
            <a:avLst/>
          </a:prstGeom>
          <a:noFill/>
          <a:ln>
            <a:noFill/>
          </a:ln>
        </p:spPr>
        <p:txBody>
          <a:bodyPr wrap="square" rtlCol="0">
            <a:noAutofit/>
          </a:bodyPr>
          <a:lstStyle/>
          <a:p>
            <a:pPr algn="l"/>
            <a:r>
              <a:rPr lang="da-DK" sz="2800" dirty="0">
                <a:highlight>
                  <a:srgbClr val="FFFF00"/>
                </a:highlight>
                <a:latin typeface="Helvetica" pitchFamily="2" charset="0"/>
                <a:cs typeface="Arial"/>
              </a:rPr>
              <a:t>UDKAST</a:t>
            </a:r>
            <a:endParaRPr lang="da-DK" sz="900" dirty="0">
              <a:highlight>
                <a:srgbClr val="FFFF00"/>
              </a:highlight>
              <a:latin typeface="Helvetica" pitchFamily="2" charset="0"/>
              <a:cs typeface="Arial"/>
            </a:endParaRPr>
          </a:p>
        </p:txBody>
      </p:sp>
      <p:pic>
        <p:nvPicPr>
          <p:cNvPr id="6" name="Picture 2">
            <a:extLst>
              <a:ext uri="{FF2B5EF4-FFF2-40B4-BE49-F238E27FC236}">
                <a16:creationId xmlns:a16="http://schemas.microsoft.com/office/drawing/2014/main" id="{04975A89-DDB8-4B14-3FAB-70E6CCA9D8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90"/>
          <a:stretch/>
        </p:blipFill>
        <p:spPr bwMode="auto">
          <a:xfrm>
            <a:off x="312420" y="1678994"/>
            <a:ext cx="7041644" cy="2724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110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F8F8D-E7EC-CBFE-F79A-718246391AC6}"/>
            </a:ext>
          </a:extLst>
        </p:cNvPr>
        <p:cNvGrpSpPr/>
        <p:nvPr/>
      </p:nvGrpSpPr>
      <p:grpSpPr>
        <a:xfrm>
          <a:off x="0" y="0"/>
          <a:ext cx="0" cy="0"/>
          <a:chOff x="0" y="0"/>
          <a:chExt cx="0" cy="0"/>
        </a:xfrm>
      </p:grpSpPr>
      <p:pic>
        <p:nvPicPr>
          <p:cNvPr id="7" name="Pladsholder til billede 6" descr="Et billede, der indeholder person, Ansigt, tøj, smil&#10;&#10;Automatisk genereret beskrivelse">
            <a:extLst>
              <a:ext uri="{FF2B5EF4-FFF2-40B4-BE49-F238E27FC236}">
                <a16:creationId xmlns:a16="http://schemas.microsoft.com/office/drawing/2014/main" id="{81C8A405-6FF2-0FE4-2004-08B6E3DED519}"/>
              </a:ext>
            </a:extLst>
          </p:cNvPr>
          <p:cNvPicPr>
            <a:picLocks noGrp="1" noChangeAspect="1"/>
          </p:cNvPicPr>
          <p:nvPr>
            <p:ph type="pic" sz="quarter" idx="10"/>
          </p:nvPr>
        </p:nvPicPr>
        <p:blipFill>
          <a:blip r:embed="rId2"/>
          <a:srcRect/>
          <a:stretch>
            <a:fillRect/>
          </a:stretch>
        </p:blipFill>
        <p:spPr/>
      </p:pic>
      <p:sp>
        <p:nvSpPr>
          <p:cNvPr id="3" name="Titel 2">
            <a:extLst>
              <a:ext uri="{FF2B5EF4-FFF2-40B4-BE49-F238E27FC236}">
                <a16:creationId xmlns:a16="http://schemas.microsoft.com/office/drawing/2014/main" id="{E59485BD-9A95-0066-AEA8-4F4E7E5526F0}"/>
              </a:ext>
            </a:extLst>
          </p:cNvPr>
          <p:cNvSpPr>
            <a:spLocks noGrp="1"/>
          </p:cNvSpPr>
          <p:nvPr>
            <p:ph type="title"/>
          </p:nvPr>
        </p:nvSpPr>
        <p:spPr>
          <a:xfrm>
            <a:off x="1619672" y="2294868"/>
            <a:ext cx="5904656" cy="841796"/>
          </a:xfrm>
        </p:spPr>
        <p:txBody>
          <a:bodyPr/>
          <a:lstStyle/>
          <a:p>
            <a:r>
              <a:rPr lang="da-DK" dirty="0">
                <a:solidFill>
                  <a:schemeClr val="tx1"/>
                </a:solidFill>
              </a:rPr>
              <a:t>Spørgsmål?</a:t>
            </a:r>
            <a:br>
              <a:rPr lang="da-DK" dirty="0">
                <a:solidFill>
                  <a:schemeClr val="tx1"/>
                </a:solidFill>
              </a:rPr>
            </a:br>
            <a:r>
              <a:rPr lang="da-DK" dirty="0">
                <a:solidFill>
                  <a:schemeClr val="tx1"/>
                </a:solidFill>
              </a:rPr>
              <a:t>Konstruktive input?</a:t>
            </a:r>
          </a:p>
        </p:txBody>
      </p:sp>
      <p:sp>
        <p:nvSpPr>
          <p:cNvPr id="5" name="Pladsholder til tekst 4">
            <a:extLst>
              <a:ext uri="{FF2B5EF4-FFF2-40B4-BE49-F238E27FC236}">
                <a16:creationId xmlns:a16="http://schemas.microsoft.com/office/drawing/2014/main" id="{C0AA1302-ECB5-A19F-3353-4BE924A5C6E3}"/>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364886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82C7F-954C-BEE5-38E4-0210309BD5B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3EE3213-18ED-E973-7070-0EDF34765AD8}"/>
              </a:ext>
            </a:extLst>
          </p:cNvPr>
          <p:cNvSpPr>
            <a:spLocks noGrp="1"/>
          </p:cNvSpPr>
          <p:nvPr>
            <p:ph type="title"/>
          </p:nvPr>
        </p:nvSpPr>
        <p:spPr/>
        <p:txBody>
          <a:bodyPr/>
          <a:lstStyle/>
          <a:p>
            <a:r>
              <a:rPr lang="da-DK" dirty="0"/>
              <a:t>Slut</a:t>
            </a:r>
          </a:p>
        </p:txBody>
      </p:sp>
      <p:sp>
        <p:nvSpPr>
          <p:cNvPr id="3" name="Pladsholder til tekst 2">
            <a:extLst>
              <a:ext uri="{FF2B5EF4-FFF2-40B4-BE49-F238E27FC236}">
                <a16:creationId xmlns:a16="http://schemas.microsoft.com/office/drawing/2014/main" id="{D18AFD83-7719-64AD-31F1-6FFB7E8A59F7}"/>
              </a:ext>
            </a:extLst>
          </p:cNvPr>
          <p:cNvSpPr>
            <a:spLocks noGrp="1"/>
          </p:cNvSpPr>
          <p:nvPr>
            <p:ph type="body" sz="quarter" idx="18"/>
          </p:nvPr>
        </p:nvSpPr>
        <p:spPr/>
        <p:txBody>
          <a:bodyPr/>
          <a:lstStyle/>
          <a:p>
            <a:endParaRPr lang="da-DK"/>
          </a:p>
        </p:txBody>
      </p:sp>
      <p:pic>
        <p:nvPicPr>
          <p:cNvPr id="4" name="Grafik 3">
            <a:extLst>
              <a:ext uri="{FF2B5EF4-FFF2-40B4-BE49-F238E27FC236}">
                <a16:creationId xmlns:a16="http://schemas.microsoft.com/office/drawing/2014/main" id="{7C76D926-1461-A031-8A1A-66F08129F9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67645" y="2663440"/>
            <a:ext cx="608707" cy="608707"/>
          </a:xfrm>
          <a:prstGeom prst="rect">
            <a:avLst/>
          </a:prstGeom>
        </p:spPr>
      </p:pic>
    </p:spTree>
    <p:extLst>
      <p:ext uri="{BB962C8B-B14F-4D97-AF65-F5344CB8AC3E}">
        <p14:creationId xmlns:p14="http://schemas.microsoft.com/office/powerpoint/2010/main" val="2556500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9DC094-9EC7-AB31-40B4-521C89129E41}"/>
              </a:ext>
            </a:extLst>
          </p:cNvPr>
          <p:cNvSpPr>
            <a:spLocks noGrp="1"/>
          </p:cNvSpPr>
          <p:nvPr>
            <p:ph type="title"/>
          </p:nvPr>
        </p:nvSpPr>
        <p:spPr/>
        <p:txBody>
          <a:bodyPr/>
          <a:lstStyle/>
          <a:p>
            <a:r>
              <a:rPr lang="da-DK" dirty="0"/>
              <a:t>Generel Spørgetime</a:t>
            </a:r>
          </a:p>
        </p:txBody>
      </p:sp>
      <p:sp>
        <p:nvSpPr>
          <p:cNvPr id="3" name="Pladsholder til tekst 2">
            <a:extLst>
              <a:ext uri="{FF2B5EF4-FFF2-40B4-BE49-F238E27FC236}">
                <a16:creationId xmlns:a16="http://schemas.microsoft.com/office/drawing/2014/main" id="{C81E718A-ED85-D483-1339-A7A6742092BD}"/>
              </a:ext>
            </a:extLst>
          </p:cNvPr>
          <p:cNvSpPr>
            <a:spLocks noGrp="1"/>
          </p:cNvSpPr>
          <p:nvPr>
            <p:ph type="body" sz="quarter" idx="15"/>
          </p:nvPr>
        </p:nvSpPr>
        <p:spPr/>
        <p:txBody>
          <a:bodyPr/>
          <a:lstStyle/>
          <a:p>
            <a:endParaRPr lang="da-DK"/>
          </a:p>
        </p:txBody>
      </p:sp>
      <p:sp>
        <p:nvSpPr>
          <p:cNvPr id="4" name="Pladsholder til tekst 3">
            <a:extLst>
              <a:ext uri="{FF2B5EF4-FFF2-40B4-BE49-F238E27FC236}">
                <a16:creationId xmlns:a16="http://schemas.microsoft.com/office/drawing/2014/main" id="{DC07EA8A-A488-4CCD-6F3B-A4473E065963}"/>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753411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descr="Et billede, der indeholder udendørs, vand, sky, bro&#10;&#10;Indhold genereret af kunstig intelligens kan være forkert.">
            <a:extLst>
              <a:ext uri="{FF2B5EF4-FFF2-40B4-BE49-F238E27FC236}">
                <a16:creationId xmlns:a16="http://schemas.microsoft.com/office/drawing/2014/main" id="{3EC64441-E197-E31F-BC21-C23B95E8CC19}"/>
              </a:ext>
            </a:extLst>
          </p:cNvPr>
          <p:cNvPicPr>
            <a:picLocks noGrp="1" noChangeAspect="1"/>
          </p:cNvPicPr>
          <p:nvPr>
            <p:ph type="pic" sz="quarter" idx="12"/>
          </p:nvPr>
        </p:nvPicPr>
        <p:blipFill>
          <a:blip r:embed="rId2">
            <a:extLst>
              <a:ext uri="{28A0092B-C50C-407E-A947-70E740481C1C}">
                <a14:useLocalDpi xmlns:a14="http://schemas.microsoft.com/office/drawing/2010/main"/>
              </a:ext>
            </a:extLst>
          </a:blip>
          <a:srcRect/>
          <a:stretch>
            <a:fillRect/>
          </a:stretch>
        </p:blipFill>
        <p:spPr/>
      </p:pic>
      <p:sp>
        <p:nvSpPr>
          <p:cNvPr id="3" name="Titel 2">
            <a:extLst>
              <a:ext uri="{FF2B5EF4-FFF2-40B4-BE49-F238E27FC236}">
                <a16:creationId xmlns:a16="http://schemas.microsoft.com/office/drawing/2014/main" id="{79102B91-AA90-8ECD-19B3-D62CF7FB5578}"/>
              </a:ext>
            </a:extLst>
          </p:cNvPr>
          <p:cNvSpPr>
            <a:spLocks noGrp="1"/>
          </p:cNvSpPr>
          <p:nvPr>
            <p:ph type="title"/>
          </p:nvPr>
        </p:nvSpPr>
        <p:spPr/>
        <p:txBody>
          <a:bodyPr/>
          <a:lstStyle/>
          <a:p>
            <a:r>
              <a:rPr lang="da-DK" dirty="0"/>
              <a:t>Vi har </a:t>
            </a:r>
            <a:r>
              <a:rPr lang="da-DK"/>
              <a:t>evalueret formatet</a:t>
            </a:r>
            <a:endParaRPr lang="da-DK" dirty="0"/>
          </a:p>
        </p:txBody>
      </p:sp>
      <p:sp>
        <p:nvSpPr>
          <p:cNvPr id="4" name="Pladsholder til tekst 3">
            <a:extLst>
              <a:ext uri="{FF2B5EF4-FFF2-40B4-BE49-F238E27FC236}">
                <a16:creationId xmlns:a16="http://schemas.microsoft.com/office/drawing/2014/main" id="{7EB9B0B3-4691-0F8B-0F53-1CF13BA29B44}"/>
              </a:ext>
            </a:extLst>
          </p:cNvPr>
          <p:cNvSpPr>
            <a:spLocks noGrp="1"/>
          </p:cNvSpPr>
          <p:nvPr>
            <p:ph type="body" sz="quarter" idx="10"/>
          </p:nvPr>
        </p:nvSpPr>
        <p:spPr/>
        <p:txBody>
          <a:bodyPr/>
          <a:lstStyle/>
          <a:p>
            <a:r>
              <a:rPr lang="da-DK" dirty="0"/>
              <a:t>Workshop om implementering 2025</a:t>
            </a:r>
          </a:p>
          <a:p>
            <a:r>
              <a:rPr lang="da-DK" dirty="0"/>
              <a:t>Dialog med pensionsarbejdsgruppen</a:t>
            </a:r>
          </a:p>
        </p:txBody>
      </p:sp>
      <p:sp>
        <p:nvSpPr>
          <p:cNvPr id="5" name="Pladsholder til tekst 4">
            <a:extLst>
              <a:ext uri="{FF2B5EF4-FFF2-40B4-BE49-F238E27FC236}">
                <a16:creationId xmlns:a16="http://schemas.microsoft.com/office/drawing/2014/main" id="{E0384BFE-F3E0-FD20-C147-682FE463B0D9}"/>
              </a:ext>
            </a:extLst>
          </p:cNvPr>
          <p:cNvSpPr>
            <a:spLocks noGrp="1"/>
          </p:cNvSpPr>
          <p:nvPr>
            <p:ph type="body" sz="quarter" idx="11"/>
          </p:nvPr>
        </p:nvSpPr>
        <p:spPr/>
        <p:txBody>
          <a:bodyPr/>
          <a:lstStyle/>
          <a:p>
            <a:r>
              <a:rPr lang="da-DK" dirty="0"/>
              <a:t>Generel spørgetime</a:t>
            </a:r>
          </a:p>
        </p:txBody>
      </p:sp>
      <p:sp>
        <p:nvSpPr>
          <p:cNvPr id="6" name="Pladsholder til tekst 5">
            <a:extLst>
              <a:ext uri="{FF2B5EF4-FFF2-40B4-BE49-F238E27FC236}">
                <a16:creationId xmlns:a16="http://schemas.microsoft.com/office/drawing/2014/main" id="{55B5A9AB-B1E5-39E0-0AD6-887136837D57}"/>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483055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B4865C-B016-D0AB-D828-B1C090A99691}"/>
              </a:ext>
            </a:extLst>
          </p:cNvPr>
          <p:cNvSpPr>
            <a:spLocks noGrp="1"/>
          </p:cNvSpPr>
          <p:nvPr>
            <p:ph type="title"/>
          </p:nvPr>
        </p:nvSpPr>
        <p:spPr/>
        <p:txBody>
          <a:bodyPr/>
          <a:lstStyle/>
          <a:p>
            <a:r>
              <a:rPr lang="da-DK" dirty="0"/>
              <a:t>Fejl og </a:t>
            </a:r>
            <a:r>
              <a:rPr lang="da-DK" dirty="0" err="1"/>
              <a:t>uhensigtsmæssig-heder</a:t>
            </a:r>
            <a:r>
              <a:rPr lang="da-DK" dirty="0"/>
              <a:t> må ikke overtage</a:t>
            </a:r>
          </a:p>
        </p:txBody>
      </p:sp>
      <p:sp>
        <p:nvSpPr>
          <p:cNvPr id="3" name="Pladsholder til tekst 2">
            <a:extLst>
              <a:ext uri="{FF2B5EF4-FFF2-40B4-BE49-F238E27FC236}">
                <a16:creationId xmlns:a16="http://schemas.microsoft.com/office/drawing/2014/main" id="{B9B06B29-8ADF-B261-0612-2F43CDD45106}"/>
              </a:ext>
            </a:extLst>
          </p:cNvPr>
          <p:cNvSpPr>
            <a:spLocks noGrp="1"/>
          </p:cNvSpPr>
          <p:nvPr>
            <p:ph type="body" sz="quarter" idx="10"/>
          </p:nvPr>
        </p:nvSpPr>
        <p:spPr/>
        <p:txBody>
          <a:bodyPr/>
          <a:lstStyle/>
          <a:p>
            <a:pPr marL="171450" indent="-171450">
              <a:buFont typeface="Arial" panose="020B0604020202020204" pitchFamily="34" charset="0"/>
              <a:buChar char="•"/>
            </a:pPr>
            <a:r>
              <a:rPr lang="da-DK" dirty="0"/>
              <a:t>Fejl skal følge almindelig arbejdsgang</a:t>
            </a:r>
          </a:p>
          <a:p>
            <a:pPr marL="243450" lvl="1" indent="-171450">
              <a:buFont typeface="Arial" panose="020B0604020202020204" pitchFamily="34" charset="0"/>
              <a:buChar char="•"/>
            </a:pPr>
            <a:r>
              <a:rPr lang="da-DK" dirty="0"/>
              <a:t>Er I </a:t>
            </a:r>
            <a:r>
              <a:rPr lang="da-DK" dirty="0" err="1"/>
              <a:t>i</a:t>
            </a:r>
            <a:r>
              <a:rPr lang="da-DK" dirty="0"/>
              <a:t> en fastlåst situation med Netcompany, eller ser I noget ekstraordinært kritisk, skal I kontakte os på </a:t>
            </a:r>
            <a:r>
              <a:rPr lang="da-DK" dirty="0">
                <a:hlinkClick r:id="rId2"/>
              </a:rPr>
              <a:t>KP@kombit.dk</a:t>
            </a:r>
            <a:endParaRPr lang="da-DK" dirty="0"/>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Spørgetimen skal give plads til helt grundlæggende brugsspørgsmål, dialog om arbejdsgange og funktionalitet samt de muligheder, der er i KP</a:t>
            </a:r>
          </a:p>
        </p:txBody>
      </p:sp>
      <p:sp>
        <p:nvSpPr>
          <p:cNvPr id="4" name="Pladsholder til tekst 3">
            <a:extLst>
              <a:ext uri="{FF2B5EF4-FFF2-40B4-BE49-F238E27FC236}">
                <a16:creationId xmlns:a16="http://schemas.microsoft.com/office/drawing/2014/main" id="{A3EA5D8F-B6D7-830C-B983-489B737CA818}"/>
              </a:ext>
            </a:extLst>
          </p:cNvPr>
          <p:cNvSpPr>
            <a:spLocks noGrp="1"/>
          </p:cNvSpPr>
          <p:nvPr>
            <p:ph type="body" sz="quarter" idx="11"/>
          </p:nvPr>
        </p:nvSpPr>
        <p:spPr/>
        <p:txBody>
          <a:bodyPr/>
          <a:lstStyle/>
          <a:p>
            <a:r>
              <a:rPr lang="da-DK" dirty="0"/>
              <a:t>Generel spørgetime</a:t>
            </a:r>
          </a:p>
          <a:p>
            <a:endParaRPr lang="da-DK" dirty="0"/>
          </a:p>
        </p:txBody>
      </p:sp>
      <p:pic>
        <p:nvPicPr>
          <p:cNvPr id="7" name="Pladsholder til billede 6" descr="Et billede, der indeholder udendørs, landskab, sky, plante&#10;&#10;Indhold genereret af kunstig intelligens kan være forkert.">
            <a:extLst>
              <a:ext uri="{FF2B5EF4-FFF2-40B4-BE49-F238E27FC236}">
                <a16:creationId xmlns:a16="http://schemas.microsoft.com/office/drawing/2014/main" id="{C091FABC-7168-C83E-FA27-47F000460C4C}"/>
              </a:ext>
            </a:extLst>
          </p:cNvPr>
          <p:cNvPicPr>
            <a:picLocks noGrp="1" noChangeAspect="1"/>
          </p:cNvPicPr>
          <p:nvPr>
            <p:ph type="pic" sz="quarter" idx="12"/>
          </p:nvPr>
        </p:nvPicPr>
        <p:blipFill>
          <a:blip r:embed="rId3">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355460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FEAFC-4E52-B6E7-BCCC-5E309593164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E178F89-B245-E31D-7756-1287EE76254B}"/>
              </a:ext>
            </a:extLst>
          </p:cNvPr>
          <p:cNvSpPr>
            <a:spLocks noGrp="1"/>
          </p:cNvSpPr>
          <p:nvPr>
            <p:ph type="title"/>
          </p:nvPr>
        </p:nvSpPr>
        <p:spPr/>
        <p:txBody>
          <a:bodyPr/>
          <a:lstStyle/>
          <a:p>
            <a:r>
              <a:rPr lang="da-DK" dirty="0"/>
              <a:t>Mulige områder I kan have spørgsmål til</a:t>
            </a:r>
          </a:p>
        </p:txBody>
      </p:sp>
      <p:sp>
        <p:nvSpPr>
          <p:cNvPr id="3" name="Pladsholder til tekst 2">
            <a:extLst>
              <a:ext uri="{FF2B5EF4-FFF2-40B4-BE49-F238E27FC236}">
                <a16:creationId xmlns:a16="http://schemas.microsoft.com/office/drawing/2014/main" id="{CEC3A922-771C-5B49-DB1D-207BA7E7038A}"/>
              </a:ext>
            </a:extLst>
          </p:cNvPr>
          <p:cNvSpPr>
            <a:spLocks noGrp="1"/>
          </p:cNvSpPr>
          <p:nvPr>
            <p:ph type="body" sz="quarter" idx="10"/>
          </p:nvPr>
        </p:nvSpPr>
        <p:spPr/>
        <p:txBody>
          <a:bodyPr/>
          <a:lstStyle/>
          <a:p>
            <a:pPr marL="243450" lvl="1" indent="-171450">
              <a:buFont typeface="Arial" panose="020B0604020202020204" pitchFamily="34" charset="0"/>
              <a:buChar char="•"/>
            </a:pPr>
            <a:r>
              <a:rPr lang="da-DK" sz="1050" dirty="0"/>
              <a:t>Ydelser</a:t>
            </a:r>
          </a:p>
          <a:p>
            <a:pPr marL="423450" lvl="2" indent="-171450">
              <a:buFont typeface="Arial" panose="020B0604020202020204" pitchFamily="34" charset="0"/>
              <a:buChar char="•"/>
            </a:pPr>
            <a:r>
              <a:rPr lang="da-DK" sz="900" dirty="0"/>
              <a:t>Almindeligt helbredstillæg/helbredstillægskort</a:t>
            </a:r>
          </a:p>
          <a:p>
            <a:pPr marL="423450" lvl="2" indent="-171450">
              <a:buFont typeface="Arial" panose="020B0604020202020204" pitchFamily="34" charset="0"/>
              <a:buChar char="•"/>
            </a:pPr>
            <a:r>
              <a:rPr lang="da-DK" sz="900" dirty="0"/>
              <a:t>Udvidet helbredstillæg</a:t>
            </a:r>
          </a:p>
          <a:p>
            <a:pPr marL="423450" lvl="2" indent="-171450">
              <a:buFont typeface="Arial" panose="020B0604020202020204" pitchFamily="34" charset="0"/>
              <a:buChar char="•"/>
            </a:pPr>
            <a:r>
              <a:rPr lang="da-DK" sz="900" dirty="0"/>
              <a:t>Personligt tillæg og supplement</a:t>
            </a:r>
          </a:p>
          <a:p>
            <a:pPr marL="243450" lvl="1" indent="-171450">
              <a:buFont typeface="Arial" panose="020B0604020202020204" pitchFamily="34" charset="0"/>
              <a:buChar char="•"/>
            </a:pPr>
            <a:r>
              <a:rPr lang="da-DK" sz="1050" dirty="0"/>
              <a:t>Træk</a:t>
            </a:r>
          </a:p>
          <a:p>
            <a:pPr marL="423450" lvl="2" indent="-171450">
              <a:buFont typeface="Arial" panose="020B0604020202020204" pitchFamily="34" charset="0"/>
              <a:buChar char="•"/>
            </a:pPr>
            <a:r>
              <a:rPr lang="da-DK" sz="900" dirty="0"/>
              <a:t>Servicetræk</a:t>
            </a:r>
          </a:p>
          <a:p>
            <a:pPr marL="423450" lvl="2" indent="-171450">
              <a:buFont typeface="Arial" panose="020B0604020202020204" pitchFamily="34" charset="0"/>
              <a:buChar char="•"/>
            </a:pPr>
            <a:r>
              <a:rPr lang="da-DK" sz="900" dirty="0"/>
              <a:t>Masseindberetning</a:t>
            </a:r>
          </a:p>
          <a:p>
            <a:pPr marL="243450" lvl="1" indent="-171450">
              <a:buFont typeface="Arial" panose="020B0604020202020204" pitchFamily="34" charset="0"/>
              <a:buChar char="•"/>
            </a:pPr>
            <a:r>
              <a:rPr lang="da-DK" sz="1050" dirty="0"/>
              <a:t>Automatik</a:t>
            </a:r>
          </a:p>
          <a:p>
            <a:pPr marL="423450" lvl="2" indent="-171450">
              <a:buFont typeface="Arial" panose="020B0604020202020204" pitchFamily="34" charset="0"/>
              <a:buChar char="•"/>
            </a:pPr>
            <a:r>
              <a:rPr lang="da-DK" sz="900" dirty="0"/>
              <a:t>Opsætning</a:t>
            </a:r>
          </a:p>
          <a:p>
            <a:pPr marL="423450" lvl="2" indent="-171450">
              <a:buFont typeface="Arial" panose="020B0604020202020204" pitchFamily="34" charset="0"/>
              <a:buChar char="•"/>
            </a:pPr>
            <a:r>
              <a:rPr lang="da-DK" sz="900" dirty="0"/>
              <a:t>Brug i sagsbehandlingen</a:t>
            </a:r>
          </a:p>
          <a:p>
            <a:pPr marL="243450" lvl="1" indent="-171450">
              <a:buFont typeface="Arial" panose="020B0604020202020204" pitchFamily="34" charset="0"/>
              <a:buChar char="•"/>
            </a:pPr>
            <a:r>
              <a:rPr lang="da-DK" sz="1050" dirty="0" err="1"/>
              <a:t>eFaktura</a:t>
            </a:r>
            <a:endParaRPr lang="da-DK" sz="1050" dirty="0"/>
          </a:p>
          <a:p>
            <a:pPr marL="423450" lvl="2" indent="-171450">
              <a:buFont typeface="Arial" panose="020B0604020202020204" pitchFamily="34" charset="0"/>
              <a:buChar char="•"/>
            </a:pPr>
            <a:r>
              <a:rPr lang="da-DK" sz="900" dirty="0"/>
              <a:t>Opsætning</a:t>
            </a:r>
          </a:p>
          <a:p>
            <a:pPr marL="423450" lvl="2" indent="-171450">
              <a:buFont typeface="Arial" panose="020B0604020202020204" pitchFamily="34" charset="0"/>
              <a:buChar char="•"/>
            </a:pPr>
            <a:r>
              <a:rPr lang="da-DK" sz="900" dirty="0"/>
              <a:t>Brug i sagsbehandlingen</a:t>
            </a:r>
          </a:p>
          <a:p>
            <a:pPr marL="243450" lvl="1" indent="-171450">
              <a:buFont typeface="Arial" panose="020B0604020202020204" pitchFamily="34" charset="0"/>
              <a:buChar char="•"/>
            </a:pPr>
            <a:r>
              <a:rPr lang="da-DK" sz="1050" dirty="0"/>
              <a:t>Arbejdsgange</a:t>
            </a:r>
          </a:p>
          <a:p>
            <a:pPr marL="243450" lvl="1" indent="-171450">
              <a:buFont typeface="Arial" panose="020B0604020202020204" pitchFamily="34" charset="0"/>
              <a:buChar char="•"/>
            </a:pPr>
            <a:r>
              <a:rPr lang="da-DK" sz="1050" dirty="0"/>
              <a:t>Understøttende materialer, </a:t>
            </a:r>
            <a:r>
              <a:rPr lang="da-DK" sz="1050" dirty="0" err="1"/>
              <a:t>KOMBITs</a:t>
            </a:r>
            <a:r>
              <a:rPr lang="da-DK" sz="1050" dirty="0"/>
              <a:t> dokumentbibliotek og driftssiden</a:t>
            </a:r>
          </a:p>
          <a:p>
            <a:pPr marL="243450" lvl="1" indent="-171450">
              <a:buFont typeface="Arial" panose="020B0604020202020204" pitchFamily="34" charset="0"/>
              <a:buChar char="•"/>
            </a:pPr>
            <a:r>
              <a:rPr lang="da-DK" sz="1050" dirty="0"/>
              <a:t>Efterspørge hjælp eller dialog med andre kommuner</a:t>
            </a:r>
          </a:p>
        </p:txBody>
      </p:sp>
      <p:sp>
        <p:nvSpPr>
          <p:cNvPr id="4" name="Pladsholder til tekst 3">
            <a:extLst>
              <a:ext uri="{FF2B5EF4-FFF2-40B4-BE49-F238E27FC236}">
                <a16:creationId xmlns:a16="http://schemas.microsoft.com/office/drawing/2014/main" id="{056FF59D-20CB-A548-2959-66B629751B52}"/>
              </a:ext>
            </a:extLst>
          </p:cNvPr>
          <p:cNvSpPr>
            <a:spLocks noGrp="1"/>
          </p:cNvSpPr>
          <p:nvPr>
            <p:ph type="body" sz="quarter" idx="11"/>
          </p:nvPr>
        </p:nvSpPr>
        <p:spPr/>
        <p:txBody>
          <a:bodyPr/>
          <a:lstStyle/>
          <a:p>
            <a:r>
              <a:rPr lang="da-DK"/>
              <a:t>Generel spørgetime</a:t>
            </a:r>
          </a:p>
          <a:p>
            <a:endParaRPr lang="da-DK"/>
          </a:p>
        </p:txBody>
      </p:sp>
      <p:pic>
        <p:nvPicPr>
          <p:cNvPr id="7" name="Pladsholder til billede 6" descr="Et billede, der indeholder udendørs, sky, skib, båd&#10;&#10;Indhold genereret af kunstig intelligens kan være forkert.">
            <a:extLst>
              <a:ext uri="{FF2B5EF4-FFF2-40B4-BE49-F238E27FC236}">
                <a16:creationId xmlns:a16="http://schemas.microsoft.com/office/drawing/2014/main" id="{DEEB840B-10A2-4300-09DB-8297273D6267}"/>
              </a:ext>
            </a:extLst>
          </p:cNvPr>
          <p:cNvPicPr>
            <a:picLocks noGrp="1" noChangeAspect="1"/>
          </p:cNvPicPr>
          <p:nvPr>
            <p:ph type="pic" sz="quarter" idx="12"/>
          </p:nvPr>
        </p:nvPicPr>
        <p:blipFill>
          <a:blip r:embed="rId2">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54747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E00741-FABE-4D8D-2A78-38D00C48498D}"/>
              </a:ext>
            </a:extLst>
          </p:cNvPr>
          <p:cNvSpPr>
            <a:spLocks noGrp="1"/>
          </p:cNvSpPr>
          <p:nvPr>
            <p:ph type="title"/>
          </p:nvPr>
        </p:nvSpPr>
        <p:spPr/>
        <p:txBody>
          <a:bodyPr/>
          <a:lstStyle/>
          <a:p>
            <a:r>
              <a:rPr lang="da-DK" dirty="0" err="1"/>
              <a:t>KOMBITs</a:t>
            </a:r>
            <a:r>
              <a:rPr lang="da-DK" dirty="0"/>
              <a:t> KP-team</a:t>
            </a:r>
          </a:p>
        </p:txBody>
      </p:sp>
      <p:pic>
        <p:nvPicPr>
          <p:cNvPr id="1026" name="Picture 2">
            <a:extLst>
              <a:ext uri="{FF2B5EF4-FFF2-40B4-BE49-F238E27FC236}">
                <a16:creationId xmlns:a16="http://schemas.microsoft.com/office/drawing/2014/main" id="{F424373E-7523-FB2B-BFAC-819DD29924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9429" y="1318407"/>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EF214E9-5409-351C-DCF1-81870480591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54693" y="3389308"/>
            <a:ext cx="953022" cy="103773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6E64833-4DF1-81FA-4ABE-8018612D53D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68827" y="3367910"/>
            <a:ext cx="947728" cy="103197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D795E2C-0E70-0C42-31D1-2FF4105F77E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8724" y="1318408"/>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469EA39E-8F8C-C0FD-22C3-081038A189D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70897" y="3367910"/>
            <a:ext cx="947728" cy="1031971"/>
          </a:xfrm>
          <a:prstGeom prst="rect">
            <a:avLst/>
          </a:prstGeom>
          <a:noFill/>
          <a:extLst>
            <a:ext uri="{909E8E84-426E-40DD-AFC4-6F175D3DCCD1}">
              <a14:hiddenFill xmlns:a14="http://schemas.microsoft.com/office/drawing/2010/main">
                <a:solidFill>
                  <a:srgbClr val="FFFFFF"/>
                </a:solidFill>
              </a14:hiddenFill>
            </a:ext>
          </a:extLst>
        </p:spPr>
      </p:pic>
      <p:sp>
        <p:nvSpPr>
          <p:cNvPr id="10" name="Pladsholder til tekst 3">
            <a:extLst>
              <a:ext uri="{FF2B5EF4-FFF2-40B4-BE49-F238E27FC236}">
                <a16:creationId xmlns:a16="http://schemas.microsoft.com/office/drawing/2014/main" id="{3FCE4D04-D26A-A846-58DB-E5BFA72262A5}"/>
              </a:ext>
            </a:extLst>
          </p:cNvPr>
          <p:cNvSpPr txBox="1">
            <a:spLocks/>
          </p:cNvSpPr>
          <p:nvPr/>
        </p:nvSpPr>
        <p:spPr>
          <a:xfrm>
            <a:off x="575363" y="2714182"/>
            <a:ext cx="1285875"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dirty="0"/>
              <a:t>Produktleder</a:t>
            </a:r>
          </a:p>
        </p:txBody>
      </p:sp>
      <p:sp>
        <p:nvSpPr>
          <p:cNvPr id="11" name="Pladsholder til tekst 3">
            <a:extLst>
              <a:ext uri="{FF2B5EF4-FFF2-40B4-BE49-F238E27FC236}">
                <a16:creationId xmlns:a16="http://schemas.microsoft.com/office/drawing/2014/main" id="{BB1D5128-02D0-B3A4-1475-633C977D757B}"/>
              </a:ext>
            </a:extLst>
          </p:cNvPr>
          <p:cNvSpPr txBox="1">
            <a:spLocks/>
          </p:cNvSpPr>
          <p:nvPr/>
        </p:nvSpPr>
        <p:spPr>
          <a:xfrm>
            <a:off x="2190086" y="2714182"/>
            <a:ext cx="2925218" cy="281266"/>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dirty="0"/>
              <a:t>Forretningskonsulenter</a:t>
            </a:r>
          </a:p>
        </p:txBody>
      </p:sp>
      <p:sp>
        <p:nvSpPr>
          <p:cNvPr id="12" name="Pladsholder til tekst 3">
            <a:extLst>
              <a:ext uri="{FF2B5EF4-FFF2-40B4-BE49-F238E27FC236}">
                <a16:creationId xmlns:a16="http://schemas.microsoft.com/office/drawing/2014/main" id="{C6338520-A912-1264-8A9F-63725223B6F5}"/>
              </a:ext>
            </a:extLst>
          </p:cNvPr>
          <p:cNvSpPr txBox="1">
            <a:spLocks/>
          </p:cNvSpPr>
          <p:nvPr/>
        </p:nvSpPr>
        <p:spPr>
          <a:xfrm>
            <a:off x="575363" y="4427044"/>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Drift</a:t>
            </a:r>
            <a:endParaRPr lang="da-DK" dirty="0"/>
          </a:p>
        </p:txBody>
      </p:sp>
      <p:sp>
        <p:nvSpPr>
          <p:cNvPr id="13" name="Pladsholder til tekst 3">
            <a:extLst>
              <a:ext uri="{FF2B5EF4-FFF2-40B4-BE49-F238E27FC236}">
                <a16:creationId xmlns:a16="http://schemas.microsoft.com/office/drawing/2014/main" id="{D84D3C68-6667-46D6-A3A4-1602EE2DFEDB}"/>
              </a:ext>
            </a:extLst>
          </p:cNvPr>
          <p:cNvSpPr txBox="1">
            <a:spLocks/>
          </p:cNvSpPr>
          <p:nvPr/>
        </p:nvSpPr>
        <p:spPr>
          <a:xfrm>
            <a:off x="1922095" y="4427045"/>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Kommunikation</a:t>
            </a:r>
            <a:endParaRPr lang="da-DK" dirty="0"/>
          </a:p>
        </p:txBody>
      </p:sp>
      <p:sp>
        <p:nvSpPr>
          <p:cNvPr id="14" name="Pladsholder til tekst 3">
            <a:extLst>
              <a:ext uri="{FF2B5EF4-FFF2-40B4-BE49-F238E27FC236}">
                <a16:creationId xmlns:a16="http://schemas.microsoft.com/office/drawing/2014/main" id="{8BA14BD9-3EA4-881F-5590-CEBCF8C3C115}"/>
              </a:ext>
            </a:extLst>
          </p:cNvPr>
          <p:cNvSpPr txBox="1">
            <a:spLocks/>
          </p:cNvSpPr>
          <p:nvPr/>
        </p:nvSpPr>
        <p:spPr>
          <a:xfrm>
            <a:off x="3220025" y="4427046"/>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Implementering</a:t>
            </a:r>
            <a:endParaRPr lang="da-DK" dirty="0"/>
          </a:p>
        </p:txBody>
      </p:sp>
      <p:sp>
        <p:nvSpPr>
          <p:cNvPr id="15" name="Pladsholder til tekst 3">
            <a:extLst>
              <a:ext uri="{FF2B5EF4-FFF2-40B4-BE49-F238E27FC236}">
                <a16:creationId xmlns:a16="http://schemas.microsoft.com/office/drawing/2014/main" id="{79270588-0234-0E7D-6C7C-09F7A15CE392}"/>
              </a:ext>
            </a:extLst>
          </p:cNvPr>
          <p:cNvSpPr txBox="1">
            <a:spLocks/>
          </p:cNvSpPr>
          <p:nvPr/>
        </p:nvSpPr>
        <p:spPr>
          <a:xfrm>
            <a:off x="4517955" y="4427044"/>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Arkitektur</a:t>
            </a:r>
            <a:endParaRPr lang="da-DK" dirty="0"/>
          </a:p>
        </p:txBody>
      </p:sp>
      <p:sp>
        <p:nvSpPr>
          <p:cNvPr id="16" name="Pladsholder til tekst 3">
            <a:extLst>
              <a:ext uri="{FF2B5EF4-FFF2-40B4-BE49-F238E27FC236}">
                <a16:creationId xmlns:a16="http://schemas.microsoft.com/office/drawing/2014/main" id="{E476B211-BFAF-FAB6-54BB-88B781348F79}"/>
              </a:ext>
            </a:extLst>
          </p:cNvPr>
          <p:cNvSpPr txBox="1">
            <a:spLocks/>
          </p:cNvSpPr>
          <p:nvPr/>
        </p:nvSpPr>
        <p:spPr>
          <a:xfrm>
            <a:off x="5864687" y="4427043"/>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Forretnings-konsulent</a:t>
            </a:r>
            <a:endParaRPr lang="da-DK" dirty="0"/>
          </a:p>
        </p:txBody>
      </p:sp>
      <p:pic>
        <p:nvPicPr>
          <p:cNvPr id="5" name="Picture 2">
            <a:extLst>
              <a:ext uri="{FF2B5EF4-FFF2-40B4-BE49-F238E27FC236}">
                <a16:creationId xmlns:a16="http://schemas.microsoft.com/office/drawing/2014/main" id="{A77D454C-8B7E-C6DE-95C7-A33CCFC06032}"/>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79161" y="3362146"/>
            <a:ext cx="1037735" cy="1037735"/>
          </a:xfrm>
          <a:prstGeom prst="rect">
            <a:avLst/>
          </a:prstGeom>
          <a:noFill/>
          <a:extLst>
            <a:ext uri="{909E8E84-426E-40DD-AFC4-6F175D3DCCD1}">
              <a14:hiddenFill xmlns:a14="http://schemas.microsoft.com/office/drawing/2010/main">
                <a:solidFill>
                  <a:srgbClr val="FFFFFF"/>
                </a:solidFill>
              </a14:hiddenFill>
            </a:ext>
          </a:extLst>
        </p:spPr>
      </p:pic>
      <p:pic>
        <p:nvPicPr>
          <p:cNvPr id="4" name="Billede 3">
            <a:extLst>
              <a:ext uri="{FF2B5EF4-FFF2-40B4-BE49-F238E27FC236}">
                <a16:creationId xmlns:a16="http://schemas.microsoft.com/office/drawing/2014/main" id="{EEA8271C-5333-B77D-15AC-E304F41546C0}"/>
              </a:ext>
            </a:extLst>
          </p:cNvPr>
          <p:cNvPicPr>
            <a:picLocks noChangeAspect="1"/>
          </p:cNvPicPr>
          <p:nvPr/>
        </p:nvPicPr>
        <p:blipFill>
          <a:blip r:embed="rId8"/>
          <a:stretch>
            <a:fillRect/>
          </a:stretch>
        </p:blipFill>
        <p:spPr>
          <a:xfrm>
            <a:off x="2264830" y="1318406"/>
            <a:ext cx="1400175" cy="1400175"/>
          </a:xfrm>
          <a:prstGeom prst="rect">
            <a:avLst/>
          </a:prstGeom>
        </p:spPr>
      </p:pic>
      <p:pic>
        <p:nvPicPr>
          <p:cNvPr id="9" name="Billede 8" descr="Et billede, der indeholder Ansigt, person, menneske, tøj&#10;&#10;Automatisk genereret beskrivelse">
            <a:extLst>
              <a:ext uri="{FF2B5EF4-FFF2-40B4-BE49-F238E27FC236}">
                <a16:creationId xmlns:a16="http://schemas.microsoft.com/office/drawing/2014/main" id="{7E987366-EEF9-B119-39CC-FD60E62BD6CB}"/>
              </a:ext>
            </a:extLst>
          </p:cNvPr>
          <p:cNvPicPr>
            <a:picLocks noChangeAspect="1"/>
          </p:cNvPicPr>
          <p:nvPr/>
        </p:nvPicPr>
        <p:blipFill>
          <a:blip r:embed="rId9"/>
          <a:stretch>
            <a:fillRect/>
          </a:stretch>
        </p:blipFill>
        <p:spPr>
          <a:xfrm>
            <a:off x="4562958" y="3381711"/>
            <a:ext cx="1045332" cy="1045332"/>
          </a:xfrm>
          <a:prstGeom prst="rect">
            <a:avLst/>
          </a:prstGeom>
        </p:spPr>
      </p:pic>
      <p:sp>
        <p:nvSpPr>
          <p:cNvPr id="7" name="Pladsholder til tekst 3">
            <a:extLst>
              <a:ext uri="{FF2B5EF4-FFF2-40B4-BE49-F238E27FC236}">
                <a16:creationId xmlns:a16="http://schemas.microsoft.com/office/drawing/2014/main" id="{2CA60F7D-656E-A69E-877D-3C16844F0554}"/>
              </a:ext>
            </a:extLst>
          </p:cNvPr>
          <p:cNvSpPr txBox="1">
            <a:spLocks/>
          </p:cNvSpPr>
          <p:nvPr/>
        </p:nvSpPr>
        <p:spPr>
          <a:xfrm>
            <a:off x="7108213" y="4399881"/>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Test</a:t>
            </a:r>
            <a:endParaRPr lang="da-DK" dirty="0"/>
          </a:p>
        </p:txBody>
      </p:sp>
      <p:pic>
        <p:nvPicPr>
          <p:cNvPr id="8" name="Billede 7" descr="Et billede, der indeholder Ansigt, person, tøj, smil&#10;&#10;Automatisk genereret beskrivelse">
            <a:extLst>
              <a:ext uri="{FF2B5EF4-FFF2-40B4-BE49-F238E27FC236}">
                <a16:creationId xmlns:a16="http://schemas.microsoft.com/office/drawing/2014/main" id="{80ED28EB-4896-2ABE-BE5E-07F6DC901A5D}"/>
              </a:ext>
            </a:extLst>
          </p:cNvPr>
          <p:cNvPicPr>
            <a:picLocks noChangeAspect="1"/>
          </p:cNvPicPr>
          <p:nvPr/>
        </p:nvPicPr>
        <p:blipFill>
          <a:blip r:embed="rId10"/>
          <a:stretch>
            <a:fillRect/>
          </a:stretch>
        </p:blipFill>
        <p:spPr>
          <a:xfrm>
            <a:off x="7200523" y="3389308"/>
            <a:ext cx="953022" cy="1047097"/>
          </a:xfrm>
          <a:prstGeom prst="rect">
            <a:avLst/>
          </a:prstGeom>
        </p:spPr>
      </p:pic>
    </p:spTree>
    <p:extLst>
      <p:ext uri="{BB962C8B-B14F-4D97-AF65-F5344CB8AC3E}">
        <p14:creationId xmlns:p14="http://schemas.microsoft.com/office/powerpoint/2010/main" val="1977753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E4E7B2-1C24-4B49-4C10-ADD6854B3439}"/>
              </a:ext>
            </a:extLst>
          </p:cNvPr>
          <p:cNvSpPr>
            <a:spLocks noGrp="1"/>
          </p:cNvSpPr>
          <p:nvPr>
            <p:ph type="title"/>
          </p:nvPr>
        </p:nvSpPr>
        <p:spPr/>
        <p:txBody>
          <a:bodyPr/>
          <a:lstStyle/>
          <a:p>
            <a:r>
              <a:rPr lang="da-DK" dirty="0"/>
              <a:t>Start</a:t>
            </a:r>
          </a:p>
        </p:txBody>
      </p:sp>
      <p:sp>
        <p:nvSpPr>
          <p:cNvPr id="3" name="Pladsholder til tekst 2">
            <a:extLst>
              <a:ext uri="{FF2B5EF4-FFF2-40B4-BE49-F238E27FC236}">
                <a16:creationId xmlns:a16="http://schemas.microsoft.com/office/drawing/2014/main" id="{677A3C8D-28AC-F940-E74D-5E21852DAEF7}"/>
              </a:ext>
            </a:extLst>
          </p:cNvPr>
          <p:cNvSpPr>
            <a:spLocks noGrp="1"/>
          </p:cNvSpPr>
          <p:nvPr>
            <p:ph type="body" sz="quarter" idx="18"/>
          </p:nvPr>
        </p:nvSpPr>
        <p:spPr/>
        <p:txBody>
          <a:bodyPr/>
          <a:lstStyle/>
          <a:p>
            <a:endParaRPr lang="da-DK"/>
          </a:p>
        </p:txBody>
      </p:sp>
      <p:pic>
        <p:nvPicPr>
          <p:cNvPr id="4" name="Grafik 3">
            <a:extLst>
              <a:ext uri="{FF2B5EF4-FFF2-40B4-BE49-F238E27FC236}">
                <a16:creationId xmlns:a16="http://schemas.microsoft.com/office/drawing/2014/main" id="{EABEA0AE-ADD6-4F27-8A2F-90CD7AE364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67645" y="2663440"/>
            <a:ext cx="608707" cy="608707"/>
          </a:xfrm>
          <a:prstGeom prst="rect">
            <a:avLst/>
          </a:prstGeom>
        </p:spPr>
      </p:pic>
    </p:spTree>
    <p:extLst>
      <p:ext uri="{BB962C8B-B14F-4D97-AF65-F5344CB8AC3E}">
        <p14:creationId xmlns:p14="http://schemas.microsoft.com/office/powerpoint/2010/main" val="11081258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Næste spørgetime og statusmøde</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55476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C22AB-8EF0-811E-FC2B-23F6400713EB}"/>
              </a:ext>
            </a:extLst>
          </p:cNvPr>
          <p:cNvSpPr>
            <a:spLocks noGrp="1"/>
          </p:cNvSpPr>
          <p:nvPr>
            <p:ph type="title"/>
          </p:nvPr>
        </p:nvSpPr>
        <p:spPr/>
        <p:txBody>
          <a:bodyPr/>
          <a:lstStyle/>
          <a:p>
            <a:r>
              <a:rPr lang="da-DK" dirty="0"/>
              <a:t>Hvad sker på næste statusmøde?</a:t>
            </a:r>
          </a:p>
        </p:txBody>
      </p:sp>
      <p:pic>
        <p:nvPicPr>
          <p:cNvPr id="7" name="Pladsholder til billede 6">
            <a:extLst>
              <a:ext uri="{FF2B5EF4-FFF2-40B4-BE49-F238E27FC236}">
                <a16:creationId xmlns:a16="http://schemas.microsoft.com/office/drawing/2014/main" id="{C735DB4A-0B27-52EC-8610-E77061024D7E}"/>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a:fillRect/>
          </a:stretch>
        </p:blipFill>
        <p:spPr/>
      </p:pic>
      <p:sp>
        <p:nvSpPr>
          <p:cNvPr id="4" name="Pladsholder til tekst 3">
            <a:extLst>
              <a:ext uri="{FF2B5EF4-FFF2-40B4-BE49-F238E27FC236}">
                <a16:creationId xmlns:a16="http://schemas.microsoft.com/office/drawing/2014/main" id="{A979235C-C2FC-75A3-564E-99FD2B961D73}"/>
              </a:ext>
            </a:extLst>
          </p:cNvPr>
          <p:cNvSpPr>
            <a:spLocks noGrp="1"/>
          </p:cNvSpPr>
          <p:nvPr>
            <p:ph type="body" sz="quarter" idx="14"/>
          </p:nvPr>
        </p:nvSpPr>
        <p:spPr/>
        <p:txBody>
          <a:bodyPr/>
          <a:lstStyle/>
          <a:p>
            <a:pPr marL="171450" indent="-171450"/>
            <a:r>
              <a:rPr lang="da-DK" dirty="0"/>
              <a:t>Næste spørgetime: 6. maj (uge 19) </a:t>
            </a:r>
          </a:p>
          <a:p>
            <a:pPr marL="423450" lvl="1" indent="-171450"/>
            <a:r>
              <a:rPr lang="da-DK" dirty="0"/>
              <a:t>Generel spørgetime</a:t>
            </a:r>
          </a:p>
          <a:p>
            <a:pPr marL="423450" lvl="1" indent="-171450"/>
            <a:r>
              <a:rPr lang="da-DK" dirty="0"/>
              <a:t>Har du forslag til emne/målgruppe, som kan være udgangspunkt for en kommende emnespørgetime? Skriv til </a:t>
            </a:r>
            <a:r>
              <a:rPr lang="da-DK" dirty="0">
                <a:hlinkClick r:id="rId3"/>
              </a:rPr>
              <a:t>KP@kombit.dk</a:t>
            </a:r>
            <a:r>
              <a:rPr lang="da-DK" dirty="0"/>
              <a:t>! </a:t>
            </a:r>
          </a:p>
          <a:p>
            <a:pPr marL="171450" indent="-171450"/>
            <a:r>
              <a:rPr lang="da-DK" dirty="0"/>
              <a:t>Næste statusmøde: 13. maj (uge 20)</a:t>
            </a:r>
          </a:p>
          <a:p>
            <a:pPr marL="423450" lvl="1" indent="-171450"/>
            <a:r>
              <a:rPr lang="da-DK" dirty="0"/>
              <a:t>Har du forslag til emner, vi skal tage med? Skriv til </a:t>
            </a:r>
            <a:r>
              <a:rPr lang="da-DK" dirty="0">
                <a:hlinkClick r:id="rId3"/>
              </a:rPr>
              <a:t>KP@kombit.dk</a:t>
            </a:r>
            <a:r>
              <a:rPr lang="da-DK" dirty="0"/>
              <a:t>! </a:t>
            </a:r>
          </a:p>
          <a:p>
            <a:pPr marL="171450" indent="-171450"/>
            <a:endParaRPr lang="da-DK" dirty="0"/>
          </a:p>
          <a:p>
            <a:pPr marL="171450" indent="-171450"/>
            <a:r>
              <a:rPr lang="da-DK" dirty="0"/>
              <a:t>Invitation til statusmøde (12. juni) og emnespørgetime ”Kom godt i gang med breve i KP” (11. juni) er sendt.</a:t>
            </a:r>
          </a:p>
          <a:p>
            <a:pPr marL="423450" lvl="1" indent="-171450"/>
            <a:endParaRPr lang="da-DK" dirty="0"/>
          </a:p>
        </p:txBody>
      </p:sp>
      <p:sp>
        <p:nvSpPr>
          <p:cNvPr id="5" name="Pladsholder til tekst 4">
            <a:extLst>
              <a:ext uri="{FF2B5EF4-FFF2-40B4-BE49-F238E27FC236}">
                <a16:creationId xmlns:a16="http://schemas.microsoft.com/office/drawing/2014/main" id="{1F712374-B1F6-BBA6-7EEC-5B3F4214B9A6}"/>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87570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Status på driften</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10525769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D98699-EB47-A8AD-84F0-9D1ACA4ED18E}"/>
              </a:ext>
            </a:extLst>
          </p:cNvPr>
          <p:cNvSpPr>
            <a:spLocks noGrp="1"/>
          </p:cNvSpPr>
          <p:nvPr>
            <p:ph type="title"/>
          </p:nvPr>
        </p:nvSpPr>
        <p:spPr/>
        <p:txBody>
          <a:bodyPr/>
          <a:lstStyle/>
          <a:p>
            <a:r>
              <a:rPr lang="da-DK" dirty="0"/>
              <a:t>Justering af slides</a:t>
            </a:r>
            <a:br>
              <a:rPr lang="da-DK" dirty="0"/>
            </a:br>
            <a:r>
              <a:rPr lang="da-DK" dirty="0">
                <a:solidFill>
                  <a:schemeClr val="tx2"/>
                </a:solidFill>
              </a:rPr>
              <a:t>(Samme slide fra uge 10)</a:t>
            </a:r>
          </a:p>
        </p:txBody>
      </p:sp>
      <p:sp>
        <p:nvSpPr>
          <p:cNvPr id="3" name="Pladsholder til tekst 2">
            <a:extLst>
              <a:ext uri="{FF2B5EF4-FFF2-40B4-BE49-F238E27FC236}">
                <a16:creationId xmlns:a16="http://schemas.microsoft.com/office/drawing/2014/main" id="{E1E2E5FC-AD03-18B7-FFB6-E385686B0BC6}"/>
              </a:ext>
            </a:extLst>
          </p:cNvPr>
          <p:cNvSpPr>
            <a:spLocks noGrp="1"/>
          </p:cNvSpPr>
          <p:nvPr>
            <p:ph type="body" sz="quarter" idx="10"/>
          </p:nvPr>
        </p:nvSpPr>
        <p:spPr/>
        <p:txBody>
          <a:bodyPr/>
          <a:lstStyle/>
          <a:p>
            <a:r>
              <a:rPr lang="da-DK" dirty="0"/>
              <a:t>Antal åbne sager nuanceres:</a:t>
            </a:r>
          </a:p>
          <a:p>
            <a:pPr marL="171450" indent="-171450">
              <a:buFont typeface="Arial" panose="020B0604020202020204" pitchFamily="34" charset="0"/>
              <a:buChar char="•"/>
            </a:pPr>
            <a:r>
              <a:rPr lang="da-DK" dirty="0"/>
              <a:t>Godkendte fejl.</a:t>
            </a:r>
          </a:p>
          <a:p>
            <a:pPr marL="171450" indent="-171450">
              <a:buFont typeface="Arial" panose="020B0604020202020204" pitchFamily="34" charset="0"/>
              <a:buChar char="•"/>
            </a:pPr>
            <a:r>
              <a:rPr lang="da-DK" dirty="0"/>
              <a:t>Henvendelser der afventer 3. part</a:t>
            </a:r>
          </a:p>
          <a:p>
            <a:pPr marL="171450" indent="-171450">
              <a:buFont typeface="Arial" panose="020B0604020202020204" pitchFamily="34" charset="0"/>
              <a:buChar char="•"/>
            </a:pPr>
            <a:r>
              <a:rPr lang="da-DK" dirty="0"/>
              <a:t>Henvendelser der afventer kommunen</a:t>
            </a:r>
          </a:p>
          <a:p>
            <a:pPr marL="171450" indent="-171450">
              <a:buFont typeface="Arial" panose="020B0604020202020204" pitchFamily="34" charset="0"/>
              <a:buChar char="•"/>
            </a:pPr>
            <a:r>
              <a:rPr lang="da-DK" dirty="0"/>
              <a:t>Henvendelser som afventer NC</a:t>
            </a:r>
          </a:p>
          <a:p>
            <a:endParaRPr lang="da-DK" dirty="0"/>
          </a:p>
          <a:p>
            <a:r>
              <a:rPr lang="da-DK" dirty="0"/>
              <a:t>Lukketider for supportsager indregner også tid med ”afventer”: </a:t>
            </a:r>
          </a:p>
          <a:p>
            <a:pPr marL="171450" indent="-171450">
              <a:buFont typeface="Arial" panose="020B0604020202020204" pitchFamily="34" charset="0"/>
              <a:buChar char="•"/>
            </a:pPr>
            <a:r>
              <a:rPr lang="da-DK" dirty="0"/>
              <a:t>Totale samlede tid fra sagen oprettelse fra minsupport til at status sættes til ’Løst’.</a:t>
            </a:r>
          </a:p>
          <a:p>
            <a:pPr marL="171450" indent="-171450">
              <a:buFont typeface="Arial" panose="020B0604020202020204" pitchFamily="34" charset="0"/>
              <a:buChar char="•"/>
            </a:pPr>
            <a:r>
              <a:rPr lang="da-DK" dirty="0"/>
              <a:t>Tidligere slides talte ikke perioder med, hvor sagen afventer svar fra 3. part eller kommunen selv, men det gør den nu.</a:t>
            </a:r>
          </a:p>
        </p:txBody>
      </p:sp>
      <p:sp>
        <p:nvSpPr>
          <p:cNvPr id="4" name="Pladsholder til tekst 3">
            <a:extLst>
              <a:ext uri="{FF2B5EF4-FFF2-40B4-BE49-F238E27FC236}">
                <a16:creationId xmlns:a16="http://schemas.microsoft.com/office/drawing/2014/main" id="{F371F737-46A4-EF77-EB10-CBD23D06015E}"/>
              </a:ext>
            </a:extLst>
          </p:cNvPr>
          <p:cNvSpPr>
            <a:spLocks noGrp="1"/>
          </p:cNvSpPr>
          <p:nvPr>
            <p:ph type="body" sz="quarter" idx="11"/>
          </p:nvPr>
        </p:nvSpPr>
        <p:spPr/>
        <p:txBody>
          <a:bodyPr/>
          <a:lstStyle/>
          <a:p>
            <a:r>
              <a:rPr lang="da-DK" dirty="0"/>
              <a:t>Status på driften</a:t>
            </a:r>
          </a:p>
        </p:txBody>
      </p:sp>
      <p:pic>
        <p:nvPicPr>
          <p:cNvPr id="8" name="Pladsholder til billede 7" descr="Et billede, der indeholder tøj, person, indendørs, kunst&#10;&#10;Indhold genereret af kunstig intelligens kan være forkert.">
            <a:extLst>
              <a:ext uri="{FF2B5EF4-FFF2-40B4-BE49-F238E27FC236}">
                <a16:creationId xmlns:a16="http://schemas.microsoft.com/office/drawing/2014/main" id="{981AD340-97B6-3B8B-0A1A-E82708DC4273}"/>
              </a:ext>
            </a:extLst>
          </p:cNvPr>
          <p:cNvPicPr>
            <a:picLocks noGrp="1" noChangeAspect="1"/>
          </p:cNvPicPr>
          <p:nvPr>
            <p:ph type="pic" sz="quarter" idx="12"/>
          </p:nvPr>
        </p:nvPicPr>
        <p:blipFill>
          <a:blip r:embed="rId2"/>
          <a:srcRect l="21377" r="21377"/>
          <a:stretch>
            <a:fillRect/>
          </a:stretch>
        </p:blipFill>
        <p:spPr/>
      </p:pic>
    </p:spTree>
    <p:extLst>
      <p:ext uri="{BB962C8B-B14F-4D97-AF65-F5344CB8AC3E}">
        <p14:creationId xmlns:p14="http://schemas.microsoft.com/office/powerpoint/2010/main" val="51692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D46A7-99C9-4916-F4BC-07E1FC765B19}"/>
              </a:ext>
            </a:extLst>
          </p:cNvPr>
          <p:cNvSpPr>
            <a:spLocks noGrp="1"/>
          </p:cNvSpPr>
          <p:nvPr>
            <p:ph type="title"/>
          </p:nvPr>
        </p:nvSpPr>
        <p:spPr/>
        <p:txBody>
          <a:bodyPr/>
          <a:lstStyle/>
          <a:p>
            <a:r>
              <a:rPr lang="da-DK" dirty="0"/>
              <a:t>Henvendelser og godkendte fejl</a:t>
            </a:r>
          </a:p>
        </p:txBody>
      </p:sp>
      <p:sp>
        <p:nvSpPr>
          <p:cNvPr id="3" name="Pladsholder til tekst 2">
            <a:extLst>
              <a:ext uri="{FF2B5EF4-FFF2-40B4-BE49-F238E27FC236}">
                <a16:creationId xmlns:a16="http://schemas.microsoft.com/office/drawing/2014/main" id="{D1A62361-F2F3-1B65-E703-74F4AFE5B697}"/>
              </a:ext>
            </a:extLst>
          </p:cNvPr>
          <p:cNvSpPr>
            <a:spLocks noGrp="1"/>
          </p:cNvSpPr>
          <p:nvPr>
            <p:ph type="body" sz="quarter" idx="11"/>
          </p:nvPr>
        </p:nvSpPr>
        <p:spPr/>
        <p:txBody>
          <a:bodyPr/>
          <a:lstStyle/>
          <a:p>
            <a:r>
              <a:rPr lang="da-DK" dirty="0"/>
              <a:t>Status på driften</a:t>
            </a:r>
          </a:p>
        </p:txBody>
      </p:sp>
      <p:pic>
        <p:nvPicPr>
          <p:cNvPr id="6" name="Billede 5" descr="Et billede, der indeholder diagram, tekst, skærmbillede, design&#10;&#10;Indhold genereret af kunstig intelligens kan være forkert.">
            <a:extLst>
              <a:ext uri="{FF2B5EF4-FFF2-40B4-BE49-F238E27FC236}">
                <a16:creationId xmlns:a16="http://schemas.microsoft.com/office/drawing/2014/main" id="{AD075487-6796-24BF-317D-15A79BF9C448}"/>
              </a:ext>
            </a:extLst>
          </p:cNvPr>
          <p:cNvPicPr>
            <a:picLocks noChangeAspect="1"/>
          </p:cNvPicPr>
          <p:nvPr/>
        </p:nvPicPr>
        <p:blipFill>
          <a:blip r:embed="rId2"/>
          <a:stretch>
            <a:fillRect/>
          </a:stretch>
        </p:blipFill>
        <p:spPr>
          <a:xfrm>
            <a:off x="1015200" y="915566"/>
            <a:ext cx="7245724" cy="3967331"/>
          </a:xfrm>
          <a:prstGeom prst="rect">
            <a:avLst/>
          </a:prstGeom>
        </p:spPr>
      </p:pic>
    </p:spTree>
    <p:extLst>
      <p:ext uri="{BB962C8B-B14F-4D97-AF65-F5344CB8AC3E}">
        <p14:creationId xmlns:p14="http://schemas.microsoft.com/office/powerpoint/2010/main" val="2640011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EA520D-B8B2-6199-B9B5-4D936AAAADD7}"/>
              </a:ext>
            </a:extLst>
          </p:cNvPr>
          <p:cNvSpPr>
            <a:spLocks noGrp="1"/>
          </p:cNvSpPr>
          <p:nvPr>
            <p:ph type="title"/>
          </p:nvPr>
        </p:nvSpPr>
        <p:spPr/>
        <p:txBody>
          <a:bodyPr/>
          <a:lstStyle/>
          <a:p>
            <a:r>
              <a:rPr lang="da-DK" dirty="0"/>
              <a:t>Supportsager</a:t>
            </a:r>
          </a:p>
        </p:txBody>
      </p:sp>
      <p:sp>
        <p:nvSpPr>
          <p:cNvPr id="3" name="Pladsholder til tekst 2">
            <a:extLst>
              <a:ext uri="{FF2B5EF4-FFF2-40B4-BE49-F238E27FC236}">
                <a16:creationId xmlns:a16="http://schemas.microsoft.com/office/drawing/2014/main" id="{88A5C3B1-8897-9C43-C130-83970461EC85}"/>
              </a:ext>
            </a:extLst>
          </p:cNvPr>
          <p:cNvSpPr>
            <a:spLocks noGrp="1"/>
          </p:cNvSpPr>
          <p:nvPr>
            <p:ph type="body" sz="quarter" idx="11"/>
          </p:nvPr>
        </p:nvSpPr>
        <p:spPr/>
        <p:txBody>
          <a:bodyPr/>
          <a:lstStyle/>
          <a:p>
            <a:r>
              <a:rPr lang="da-DK" dirty="0"/>
              <a:t>Status på driften</a:t>
            </a:r>
          </a:p>
        </p:txBody>
      </p:sp>
      <p:pic>
        <p:nvPicPr>
          <p:cNvPr id="6" name="Billede 5" descr="Et billede, der indeholder skærmbillede, tekst, linje/række, Farverigt&#10;&#10;Indhold genereret af kunstig intelligens kan være forkert.">
            <a:extLst>
              <a:ext uri="{FF2B5EF4-FFF2-40B4-BE49-F238E27FC236}">
                <a16:creationId xmlns:a16="http://schemas.microsoft.com/office/drawing/2014/main" id="{077DA3E5-610B-752F-B82D-FD037214D182}"/>
              </a:ext>
            </a:extLst>
          </p:cNvPr>
          <p:cNvPicPr>
            <a:picLocks noChangeAspect="1"/>
          </p:cNvPicPr>
          <p:nvPr/>
        </p:nvPicPr>
        <p:blipFill>
          <a:blip r:embed="rId2"/>
          <a:stretch>
            <a:fillRect/>
          </a:stretch>
        </p:blipFill>
        <p:spPr>
          <a:xfrm>
            <a:off x="972626" y="915566"/>
            <a:ext cx="7343374" cy="3992158"/>
          </a:xfrm>
          <a:prstGeom prst="rect">
            <a:avLst/>
          </a:prstGeom>
        </p:spPr>
      </p:pic>
    </p:spTree>
    <p:extLst>
      <p:ext uri="{BB962C8B-B14F-4D97-AF65-F5344CB8AC3E}">
        <p14:creationId xmlns:p14="http://schemas.microsoft.com/office/powerpoint/2010/main" val="873160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368A0-7C8D-96C8-81F8-6CA2DB2A058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32B4C20-DF17-DA06-3A0A-752394E4D18C}"/>
              </a:ext>
            </a:extLst>
          </p:cNvPr>
          <p:cNvSpPr>
            <a:spLocks noGrp="1"/>
          </p:cNvSpPr>
          <p:nvPr>
            <p:ph type="title"/>
          </p:nvPr>
        </p:nvSpPr>
        <p:spPr/>
        <p:txBody>
          <a:bodyPr/>
          <a:lstStyle/>
          <a:p>
            <a:r>
              <a:rPr lang="da-DK" dirty="0"/>
              <a:t>Emne 1:</a:t>
            </a:r>
            <a:br>
              <a:rPr lang="da-DK" dirty="0"/>
            </a:br>
            <a:r>
              <a:rPr lang="da-DK" dirty="0"/>
              <a:t>Release 5.4 - Automatisk flytning dag-til-dag</a:t>
            </a:r>
          </a:p>
        </p:txBody>
      </p:sp>
      <p:sp>
        <p:nvSpPr>
          <p:cNvPr id="3" name="Pladsholder til tekst 2">
            <a:extLst>
              <a:ext uri="{FF2B5EF4-FFF2-40B4-BE49-F238E27FC236}">
                <a16:creationId xmlns:a16="http://schemas.microsoft.com/office/drawing/2014/main" id="{9DE59202-E45B-D6DD-9C2E-EAB02DE96890}"/>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29562207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C8C47-CB28-8DFE-6D97-6D4993DF773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D107E03-32DB-BDE3-8594-D8A73EC2993A}"/>
              </a:ext>
            </a:extLst>
          </p:cNvPr>
          <p:cNvSpPr>
            <a:spLocks noGrp="1"/>
          </p:cNvSpPr>
          <p:nvPr>
            <p:ph type="title"/>
          </p:nvPr>
        </p:nvSpPr>
        <p:spPr/>
        <p:txBody>
          <a:bodyPr/>
          <a:lstStyle/>
          <a:p>
            <a:r>
              <a:rPr lang="da-DK" dirty="0"/>
              <a:t>Årsag</a:t>
            </a:r>
          </a:p>
        </p:txBody>
      </p:sp>
      <p:sp>
        <p:nvSpPr>
          <p:cNvPr id="3" name="Pladsholder til tekst 2">
            <a:extLst>
              <a:ext uri="{FF2B5EF4-FFF2-40B4-BE49-F238E27FC236}">
                <a16:creationId xmlns:a16="http://schemas.microsoft.com/office/drawing/2014/main" id="{C8026E8F-722E-9046-EDD7-95ACD526542B}"/>
              </a:ext>
            </a:extLst>
          </p:cNvPr>
          <p:cNvSpPr>
            <a:spLocks noGrp="1"/>
          </p:cNvSpPr>
          <p:nvPr>
            <p:ph type="body" sz="quarter" idx="10"/>
          </p:nvPr>
        </p:nvSpPr>
        <p:spPr>
          <a:xfrm>
            <a:off x="468313" y="1123950"/>
            <a:ext cx="8207376" cy="3463925"/>
          </a:xfrm>
        </p:spPr>
        <p:txBody>
          <a:bodyPr/>
          <a:lstStyle/>
          <a:p>
            <a:pPr marL="0" indent="0">
              <a:buNone/>
            </a:pPr>
            <a:r>
              <a:rPr lang="da-DK" dirty="0"/>
              <a:t>Problem at:</a:t>
            </a:r>
          </a:p>
          <a:p>
            <a:pPr marL="0" indent="0">
              <a:buNone/>
            </a:pPr>
            <a:r>
              <a:rPr lang="da-DK" dirty="0"/>
              <a:t>- den nye handlekommune ikke fik adgang til at handle på en tilflyttet borger før måneden efter</a:t>
            </a:r>
          </a:p>
          <a:p>
            <a:pPr marL="0" indent="0">
              <a:buNone/>
            </a:pPr>
            <a:r>
              <a:rPr lang="da-DK" dirty="0"/>
              <a:t>- der var risiko for at flytteopgaven ikke blev gennemført, så sagen aldrig blev flyttet</a:t>
            </a:r>
          </a:p>
          <a:p>
            <a:pPr marL="0" indent="0">
              <a:buNone/>
            </a:pPr>
            <a:r>
              <a:rPr lang="da-DK" dirty="0"/>
              <a:t>- der ikke er nogen lovhjemmel til at fastholde borgeren i fraflytningskommunen uden samtykke</a:t>
            </a:r>
          </a:p>
        </p:txBody>
      </p:sp>
      <p:sp>
        <p:nvSpPr>
          <p:cNvPr id="4" name="Pladsholder til tekst 3">
            <a:extLst>
              <a:ext uri="{FF2B5EF4-FFF2-40B4-BE49-F238E27FC236}">
                <a16:creationId xmlns:a16="http://schemas.microsoft.com/office/drawing/2014/main" id="{9A775CE2-0EB8-59AA-B625-FF220590690B}"/>
              </a:ext>
            </a:extLst>
          </p:cNvPr>
          <p:cNvSpPr>
            <a:spLocks noGrp="1"/>
          </p:cNvSpPr>
          <p:nvPr>
            <p:ph type="body" sz="quarter" idx="11"/>
          </p:nvPr>
        </p:nvSpPr>
        <p:spPr/>
        <p:txBody>
          <a:bodyPr/>
          <a:lstStyle/>
          <a:p>
            <a:r>
              <a:rPr lang="da-DK" dirty="0"/>
              <a:t>Flytning automatisk fra dag-til-dag</a:t>
            </a:r>
          </a:p>
        </p:txBody>
      </p:sp>
      <p:sp>
        <p:nvSpPr>
          <p:cNvPr id="7" name="Pil: højre 6">
            <a:extLst>
              <a:ext uri="{FF2B5EF4-FFF2-40B4-BE49-F238E27FC236}">
                <a16:creationId xmlns:a16="http://schemas.microsoft.com/office/drawing/2014/main" id="{A984B561-60CB-9F4A-D966-CE13AAF3980E}"/>
              </a:ext>
            </a:extLst>
          </p:cNvPr>
          <p:cNvSpPr/>
          <p:nvPr/>
        </p:nvSpPr>
        <p:spPr>
          <a:xfrm>
            <a:off x="7142018" y="3385950"/>
            <a:ext cx="1686070" cy="462150"/>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r>
              <a:rPr lang="da-DK" sz="1000" dirty="0">
                <a:solidFill>
                  <a:schemeClr val="tx1"/>
                </a:solidFill>
                <a:latin typeface="Neue Haas Grotesk Text Pro" panose="020B0504020202020204" pitchFamily="34" charset="77"/>
                <a:cs typeface="Arial"/>
              </a:rPr>
              <a:t>Maj</a:t>
            </a:r>
          </a:p>
        </p:txBody>
      </p:sp>
      <p:sp>
        <p:nvSpPr>
          <p:cNvPr id="9" name="Rektangel 8">
            <a:extLst>
              <a:ext uri="{FF2B5EF4-FFF2-40B4-BE49-F238E27FC236}">
                <a16:creationId xmlns:a16="http://schemas.microsoft.com/office/drawing/2014/main" id="{6EB41211-5854-634C-C1D8-52AE46C70B83}"/>
              </a:ext>
            </a:extLst>
          </p:cNvPr>
          <p:cNvSpPr/>
          <p:nvPr/>
        </p:nvSpPr>
        <p:spPr>
          <a:xfrm>
            <a:off x="358630" y="3502818"/>
            <a:ext cx="1686070" cy="230981"/>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r">
              <a:spcAft>
                <a:spcPts val="300"/>
              </a:spcAft>
            </a:pPr>
            <a:r>
              <a:rPr lang="da-DK" sz="1000" dirty="0">
                <a:solidFill>
                  <a:schemeClr val="tx1"/>
                </a:solidFill>
                <a:latin typeface="Neue Haas Grotesk Text Pro" panose="020B0504020202020204" pitchFamily="34" charset="77"/>
                <a:cs typeface="Arial"/>
              </a:rPr>
              <a:t>Marts</a:t>
            </a:r>
          </a:p>
        </p:txBody>
      </p:sp>
      <p:grpSp>
        <p:nvGrpSpPr>
          <p:cNvPr id="14" name="Gruppe 13">
            <a:extLst>
              <a:ext uri="{FF2B5EF4-FFF2-40B4-BE49-F238E27FC236}">
                <a16:creationId xmlns:a16="http://schemas.microsoft.com/office/drawing/2014/main" id="{9D21275D-AAD5-A70F-4D30-1F5E6F5522F8}"/>
              </a:ext>
            </a:extLst>
          </p:cNvPr>
          <p:cNvGrpSpPr/>
          <p:nvPr/>
        </p:nvGrpSpPr>
        <p:grpSpPr>
          <a:xfrm>
            <a:off x="2844223" y="2665067"/>
            <a:ext cx="692727" cy="845773"/>
            <a:chOff x="4044373" y="1541117"/>
            <a:chExt cx="692727" cy="845773"/>
          </a:xfrm>
        </p:grpSpPr>
        <p:cxnSp>
          <p:nvCxnSpPr>
            <p:cNvPr id="12" name="Lige pilforbindelse 11">
              <a:extLst>
                <a:ext uri="{FF2B5EF4-FFF2-40B4-BE49-F238E27FC236}">
                  <a16:creationId xmlns:a16="http://schemas.microsoft.com/office/drawing/2014/main" id="{F6D7E0E8-C6F2-A5F2-7E72-C7B6321CA3FE}"/>
                </a:ext>
              </a:extLst>
            </p:cNvPr>
            <p:cNvCxnSpPr>
              <a:cxnSpLocks/>
            </p:cNvCxnSpPr>
            <p:nvPr/>
          </p:nvCxnSpPr>
          <p:spPr bwMode="auto">
            <a:xfrm flipH="1">
              <a:off x="4390736" y="2010572"/>
              <a:ext cx="1" cy="376318"/>
            </a:xfrm>
            <a:prstGeom prst="straightConnector1">
              <a:avLst/>
            </a:prstGeom>
            <a:noFill/>
            <a:ln w="9525" algn="ctr">
              <a:solidFill>
                <a:schemeClr val="tx1"/>
              </a:solidFill>
              <a:prstDash val="solid"/>
              <a:round/>
              <a:headEnd type="none" w="med" len="med"/>
              <a:tailEnd type="triangle"/>
            </a:ln>
            <a:extLst>
              <a:ext uri="{909E8E84-426E-40dd-AFC4-6F175D3DCCD1}">
                <a14:hiddenFill xmlns:a14="http://schemas.microsoft.com/office/drawing/2010/main" xmlns="">
                  <a:noFill/>
                </a14:hiddenFill>
              </a:ext>
            </a:extLst>
          </p:spPr>
        </p:cxnSp>
        <p:pic>
          <p:nvPicPr>
            <p:cNvPr id="10" name="Billede 9">
              <a:extLst>
                <a:ext uri="{FF2B5EF4-FFF2-40B4-BE49-F238E27FC236}">
                  <a16:creationId xmlns:a16="http://schemas.microsoft.com/office/drawing/2014/main" id="{76DA0CBE-0214-06F6-2B6E-106199FE189F}"/>
                </a:ext>
              </a:extLst>
            </p:cNvPr>
            <p:cNvPicPr>
              <a:picLocks noChangeAspect="1"/>
            </p:cNvPicPr>
            <p:nvPr/>
          </p:nvPicPr>
          <p:blipFill>
            <a:blip r:embed="rId2"/>
            <a:stretch>
              <a:fillRect/>
            </a:stretch>
          </p:blipFill>
          <p:spPr>
            <a:xfrm>
              <a:off x="4044373" y="1541117"/>
              <a:ext cx="692727" cy="519545"/>
            </a:xfrm>
            <a:prstGeom prst="rect">
              <a:avLst/>
            </a:prstGeom>
          </p:spPr>
        </p:pic>
      </p:grpSp>
      <p:graphicFrame>
        <p:nvGraphicFramePr>
          <p:cNvPr id="20" name="Tabel 19">
            <a:extLst>
              <a:ext uri="{FF2B5EF4-FFF2-40B4-BE49-F238E27FC236}">
                <a16:creationId xmlns:a16="http://schemas.microsoft.com/office/drawing/2014/main" id="{81131BAD-BAF5-D692-6B5B-3744AF7509FC}"/>
              </a:ext>
            </a:extLst>
          </p:cNvPr>
          <p:cNvGraphicFramePr>
            <a:graphicFrameLocks noGrp="1"/>
          </p:cNvGraphicFramePr>
          <p:nvPr/>
        </p:nvGraphicFramePr>
        <p:xfrm>
          <a:off x="2044699" y="3513199"/>
          <a:ext cx="5097310" cy="230981"/>
        </p:xfrm>
        <a:graphic>
          <a:graphicData uri="http://schemas.openxmlformats.org/drawingml/2006/table">
            <a:tbl>
              <a:tblPr firstRow="1" bandRow="1">
                <a:tableStyleId>{5C22544A-7EE6-4342-B048-85BDC9FD1C3A}</a:tableStyleId>
              </a:tblPr>
              <a:tblGrid>
                <a:gridCol w="318582">
                  <a:extLst>
                    <a:ext uri="{9D8B030D-6E8A-4147-A177-3AD203B41FA5}">
                      <a16:colId xmlns:a16="http://schemas.microsoft.com/office/drawing/2014/main" val="3142770369"/>
                    </a:ext>
                  </a:extLst>
                </a:gridCol>
                <a:gridCol w="318582">
                  <a:extLst>
                    <a:ext uri="{9D8B030D-6E8A-4147-A177-3AD203B41FA5}">
                      <a16:colId xmlns:a16="http://schemas.microsoft.com/office/drawing/2014/main" val="916057927"/>
                    </a:ext>
                  </a:extLst>
                </a:gridCol>
                <a:gridCol w="318582">
                  <a:extLst>
                    <a:ext uri="{9D8B030D-6E8A-4147-A177-3AD203B41FA5}">
                      <a16:colId xmlns:a16="http://schemas.microsoft.com/office/drawing/2014/main" val="286584376"/>
                    </a:ext>
                  </a:extLst>
                </a:gridCol>
                <a:gridCol w="318582">
                  <a:extLst>
                    <a:ext uri="{9D8B030D-6E8A-4147-A177-3AD203B41FA5}">
                      <a16:colId xmlns:a16="http://schemas.microsoft.com/office/drawing/2014/main" val="926202590"/>
                    </a:ext>
                  </a:extLst>
                </a:gridCol>
                <a:gridCol w="318582">
                  <a:extLst>
                    <a:ext uri="{9D8B030D-6E8A-4147-A177-3AD203B41FA5}">
                      <a16:colId xmlns:a16="http://schemas.microsoft.com/office/drawing/2014/main" val="4241662768"/>
                    </a:ext>
                  </a:extLst>
                </a:gridCol>
                <a:gridCol w="318582">
                  <a:extLst>
                    <a:ext uri="{9D8B030D-6E8A-4147-A177-3AD203B41FA5}">
                      <a16:colId xmlns:a16="http://schemas.microsoft.com/office/drawing/2014/main" val="2681374857"/>
                    </a:ext>
                  </a:extLst>
                </a:gridCol>
                <a:gridCol w="318582">
                  <a:extLst>
                    <a:ext uri="{9D8B030D-6E8A-4147-A177-3AD203B41FA5}">
                      <a16:colId xmlns:a16="http://schemas.microsoft.com/office/drawing/2014/main" val="1616063170"/>
                    </a:ext>
                  </a:extLst>
                </a:gridCol>
                <a:gridCol w="318581">
                  <a:extLst>
                    <a:ext uri="{9D8B030D-6E8A-4147-A177-3AD203B41FA5}">
                      <a16:colId xmlns:a16="http://schemas.microsoft.com/office/drawing/2014/main" val="863972175"/>
                    </a:ext>
                  </a:extLst>
                </a:gridCol>
                <a:gridCol w="318581">
                  <a:extLst>
                    <a:ext uri="{9D8B030D-6E8A-4147-A177-3AD203B41FA5}">
                      <a16:colId xmlns:a16="http://schemas.microsoft.com/office/drawing/2014/main" val="2821131578"/>
                    </a:ext>
                  </a:extLst>
                </a:gridCol>
                <a:gridCol w="318582">
                  <a:extLst>
                    <a:ext uri="{9D8B030D-6E8A-4147-A177-3AD203B41FA5}">
                      <a16:colId xmlns:a16="http://schemas.microsoft.com/office/drawing/2014/main" val="3213725175"/>
                    </a:ext>
                  </a:extLst>
                </a:gridCol>
                <a:gridCol w="318582">
                  <a:extLst>
                    <a:ext uri="{9D8B030D-6E8A-4147-A177-3AD203B41FA5}">
                      <a16:colId xmlns:a16="http://schemas.microsoft.com/office/drawing/2014/main" val="2133682113"/>
                    </a:ext>
                  </a:extLst>
                </a:gridCol>
                <a:gridCol w="318582">
                  <a:extLst>
                    <a:ext uri="{9D8B030D-6E8A-4147-A177-3AD203B41FA5}">
                      <a16:colId xmlns:a16="http://schemas.microsoft.com/office/drawing/2014/main" val="1278992980"/>
                    </a:ext>
                  </a:extLst>
                </a:gridCol>
                <a:gridCol w="318582">
                  <a:extLst>
                    <a:ext uri="{9D8B030D-6E8A-4147-A177-3AD203B41FA5}">
                      <a16:colId xmlns:a16="http://schemas.microsoft.com/office/drawing/2014/main" val="3201631465"/>
                    </a:ext>
                  </a:extLst>
                </a:gridCol>
                <a:gridCol w="318582">
                  <a:extLst>
                    <a:ext uri="{9D8B030D-6E8A-4147-A177-3AD203B41FA5}">
                      <a16:colId xmlns:a16="http://schemas.microsoft.com/office/drawing/2014/main" val="845587808"/>
                    </a:ext>
                  </a:extLst>
                </a:gridCol>
                <a:gridCol w="318582">
                  <a:extLst>
                    <a:ext uri="{9D8B030D-6E8A-4147-A177-3AD203B41FA5}">
                      <a16:colId xmlns:a16="http://schemas.microsoft.com/office/drawing/2014/main" val="1991464642"/>
                    </a:ext>
                  </a:extLst>
                </a:gridCol>
                <a:gridCol w="318582">
                  <a:extLst>
                    <a:ext uri="{9D8B030D-6E8A-4147-A177-3AD203B41FA5}">
                      <a16:colId xmlns:a16="http://schemas.microsoft.com/office/drawing/2014/main" val="1485443885"/>
                    </a:ext>
                  </a:extLst>
                </a:gridCol>
              </a:tblGrid>
              <a:tr h="230981">
                <a:tc>
                  <a:txBody>
                    <a:bodyPr/>
                    <a:lstStyle/>
                    <a:p>
                      <a:endParaRPr lang="da-DK" sz="900" dirty="0"/>
                    </a:p>
                  </a:txBody>
                  <a:tcPr>
                    <a:solidFill>
                      <a:srgbClr val="F3EFE0"/>
                    </a:solidFill>
                  </a:tcPr>
                </a:tc>
                <a:tc>
                  <a:txBody>
                    <a:bodyPr/>
                    <a:lstStyle/>
                    <a:p>
                      <a:endParaRPr lang="da-DK" sz="900" dirty="0"/>
                    </a:p>
                  </a:txBody>
                  <a:tcPr>
                    <a:solidFill>
                      <a:srgbClr val="F3EFE0"/>
                    </a:solidFill>
                  </a:tcPr>
                </a:tc>
                <a:tc>
                  <a:txBody>
                    <a:bodyPr/>
                    <a:lstStyle/>
                    <a:p>
                      <a:endParaRPr lang="da-DK" sz="900" dirty="0"/>
                    </a:p>
                  </a:txBody>
                  <a:tcPr>
                    <a:solidFill>
                      <a:srgbClr val="F3EFE0"/>
                    </a:solidFill>
                  </a:tcPr>
                </a:tc>
                <a:tc>
                  <a:txBody>
                    <a:bodyPr/>
                    <a:lstStyle/>
                    <a:p>
                      <a:endParaRPr lang="da-DK" sz="900" dirty="0"/>
                    </a:p>
                  </a:txBody>
                  <a:tcPr>
                    <a:solidFill>
                      <a:srgbClr val="DB935D"/>
                    </a:solidFill>
                  </a:tcPr>
                </a:tc>
                <a:tc>
                  <a:txBody>
                    <a:bodyPr/>
                    <a:lstStyle/>
                    <a:p>
                      <a:endParaRPr lang="da-DK" sz="900" dirty="0"/>
                    </a:p>
                  </a:txBody>
                  <a:tcPr>
                    <a:solidFill>
                      <a:srgbClr val="F3EFE0"/>
                    </a:solidFill>
                  </a:tcPr>
                </a:tc>
                <a:tc>
                  <a:txBody>
                    <a:bodyPr/>
                    <a:lstStyle/>
                    <a:p>
                      <a:endParaRPr lang="da-DK" sz="900" dirty="0"/>
                    </a:p>
                  </a:txBody>
                  <a:tcPr>
                    <a:solidFill>
                      <a:srgbClr val="F3EFE0"/>
                    </a:solidFill>
                  </a:tcPr>
                </a:tc>
                <a:tc>
                  <a:txBody>
                    <a:bodyPr/>
                    <a:lstStyle/>
                    <a:p>
                      <a:endParaRPr lang="da-DK" sz="900" dirty="0"/>
                    </a:p>
                  </a:txBody>
                  <a:tcPr>
                    <a:solidFill>
                      <a:schemeClr val="bg2"/>
                    </a:solidFill>
                  </a:tcPr>
                </a:tc>
                <a:tc>
                  <a:txBody>
                    <a:bodyPr/>
                    <a:lstStyle/>
                    <a:p>
                      <a:endParaRPr lang="da-DK" sz="900" dirty="0"/>
                    </a:p>
                  </a:txBody>
                  <a:tcPr>
                    <a:solidFill>
                      <a:schemeClr val="bg2"/>
                    </a:solidFill>
                  </a:tcPr>
                </a:tc>
                <a:tc>
                  <a:txBody>
                    <a:bodyPr/>
                    <a:lstStyle/>
                    <a:p>
                      <a:endParaRPr lang="da-DK" sz="900" dirty="0"/>
                    </a:p>
                  </a:txBody>
                  <a:tcPr>
                    <a:solidFill>
                      <a:srgbClr val="F3EFE0"/>
                    </a:solidFill>
                  </a:tcPr>
                </a:tc>
                <a:tc>
                  <a:txBody>
                    <a:bodyPr/>
                    <a:lstStyle/>
                    <a:p>
                      <a:endParaRPr lang="da-DK" sz="900" dirty="0"/>
                    </a:p>
                  </a:txBody>
                  <a:tcPr>
                    <a:solidFill>
                      <a:srgbClr val="F3EFE0"/>
                    </a:solidFill>
                  </a:tcPr>
                </a:tc>
                <a:tc>
                  <a:txBody>
                    <a:bodyPr/>
                    <a:lstStyle/>
                    <a:p>
                      <a:endParaRPr lang="da-DK" sz="900" dirty="0"/>
                    </a:p>
                  </a:txBody>
                  <a:tcPr>
                    <a:solidFill>
                      <a:schemeClr val="bg2"/>
                    </a:solidFill>
                  </a:tcPr>
                </a:tc>
                <a:tc>
                  <a:txBody>
                    <a:bodyPr/>
                    <a:lstStyle/>
                    <a:p>
                      <a:endParaRPr lang="da-DK" sz="900" dirty="0"/>
                    </a:p>
                  </a:txBody>
                  <a:tcPr>
                    <a:solidFill>
                      <a:schemeClr val="bg2"/>
                    </a:solidFill>
                  </a:tcPr>
                </a:tc>
                <a:tc>
                  <a:txBody>
                    <a:bodyPr/>
                    <a:lstStyle/>
                    <a:p>
                      <a:endParaRPr lang="da-DK" sz="900" dirty="0"/>
                    </a:p>
                  </a:txBody>
                  <a:tcPr>
                    <a:solidFill>
                      <a:schemeClr val="bg2"/>
                    </a:solidFill>
                  </a:tcPr>
                </a:tc>
                <a:tc>
                  <a:txBody>
                    <a:bodyPr/>
                    <a:lstStyle/>
                    <a:p>
                      <a:endParaRPr lang="da-DK" sz="900" dirty="0"/>
                    </a:p>
                  </a:txBody>
                  <a:tcPr>
                    <a:solidFill>
                      <a:schemeClr val="bg2"/>
                    </a:solidFill>
                  </a:tcPr>
                </a:tc>
                <a:tc>
                  <a:txBody>
                    <a:bodyPr/>
                    <a:lstStyle/>
                    <a:p>
                      <a:endParaRPr lang="da-DK" sz="900" dirty="0"/>
                    </a:p>
                  </a:txBody>
                  <a:tcPr>
                    <a:solidFill>
                      <a:schemeClr val="bg2"/>
                    </a:solidFill>
                  </a:tcPr>
                </a:tc>
                <a:tc>
                  <a:txBody>
                    <a:bodyPr/>
                    <a:lstStyle/>
                    <a:p>
                      <a:endParaRPr lang="da-DK" sz="900" dirty="0"/>
                    </a:p>
                  </a:txBody>
                  <a:tcPr>
                    <a:solidFill>
                      <a:schemeClr val="bg2"/>
                    </a:solidFill>
                  </a:tcPr>
                </a:tc>
                <a:extLst>
                  <a:ext uri="{0D108BD9-81ED-4DB2-BD59-A6C34878D82A}">
                    <a16:rowId xmlns:a16="http://schemas.microsoft.com/office/drawing/2014/main" val="1232046422"/>
                  </a:ext>
                </a:extLst>
              </a:tr>
            </a:tbl>
          </a:graphicData>
        </a:graphic>
      </p:graphicFrame>
      <p:sp>
        <p:nvSpPr>
          <p:cNvPr id="22" name="Pil: højre 21">
            <a:extLst>
              <a:ext uri="{FF2B5EF4-FFF2-40B4-BE49-F238E27FC236}">
                <a16:creationId xmlns:a16="http://schemas.microsoft.com/office/drawing/2014/main" id="{184ED518-C681-CB85-D3A4-7CAC6E48D8F4}"/>
              </a:ext>
            </a:extLst>
          </p:cNvPr>
          <p:cNvSpPr/>
          <p:nvPr/>
        </p:nvSpPr>
        <p:spPr>
          <a:xfrm>
            <a:off x="358630" y="4057650"/>
            <a:ext cx="6783378" cy="164578"/>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24" name="Pil: højre 23">
            <a:extLst>
              <a:ext uri="{FF2B5EF4-FFF2-40B4-BE49-F238E27FC236}">
                <a16:creationId xmlns:a16="http://schemas.microsoft.com/office/drawing/2014/main" id="{F60088FC-A098-B50F-C13D-7AA5C57C1031}"/>
              </a:ext>
            </a:extLst>
          </p:cNvPr>
          <p:cNvSpPr/>
          <p:nvPr/>
        </p:nvSpPr>
        <p:spPr>
          <a:xfrm>
            <a:off x="7142008" y="4373686"/>
            <a:ext cx="1686080" cy="164578"/>
          </a:xfrm>
          <a:prstGeom prst="rightArrow">
            <a:avLst/>
          </a:prstGeom>
          <a:solidFill>
            <a:schemeClr val="accent3">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5" name="Pil: højre 4">
            <a:extLst>
              <a:ext uri="{FF2B5EF4-FFF2-40B4-BE49-F238E27FC236}">
                <a16:creationId xmlns:a16="http://schemas.microsoft.com/office/drawing/2014/main" id="{35FC690D-3528-1D38-79D8-BBD4F213C853}"/>
              </a:ext>
            </a:extLst>
          </p:cNvPr>
          <p:cNvSpPr/>
          <p:nvPr/>
        </p:nvSpPr>
        <p:spPr>
          <a:xfrm>
            <a:off x="7142008" y="4057650"/>
            <a:ext cx="1686080" cy="164578"/>
          </a:xfrm>
          <a:prstGeom prst="rightArrow">
            <a:avLst/>
          </a:prstGeom>
          <a:gradFill flip="none" rotWithShape="1">
            <a:gsLst>
              <a:gs pos="0">
                <a:srgbClr val="3373D2"/>
              </a:gs>
              <a:gs pos="100000">
                <a:srgbClr val="00B0F0">
                  <a:tint val="23500"/>
                  <a:satMod val="160000"/>
                </a:srgbClr>
              </a:gs>
            </a:gsLst>
            <a:lin ang="2700000" scaled="1"/>
            <a:tileRect/>
          </a:gra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Tree>
    <p:extLst>
      <p:ext uri="{BB962C8B-B14F-4D97-AF65-F5344CB8AC3E}">
        <p14:creationId xmlns:p14="http://schemas.microsoft.com/office/powerpoint/2010/main" val="300112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8BBEC-CF75-D110-B3C9-039BE72AE92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319F97E-622D-E541-BFDC-B0E4520E3E10}"/>
              </a:ext>
            </a:extLst>
          </p:cNvPr>
          <p:cNvSpPr>
            <a:spLocks noGrp="1"/>
          </p:cNvSpPr>
          <p:nvPr>
            <p:ph type="title"/>
          </p:nvPr>
        </p:nvSpPr>
        <p:spPr/>
        <p:txBody>
          <a:bodyPr/>
          <a:lstStyle/>
          <a:p>
            <a:r>
              <a:rPr lang="da-DK" dirty="0"/>
              <a:t>Løsning</a:t>
            </a:r>
          </a:p>
        </p:txBody>
      </p:sp>
      <p:sp>
        <p:nvSpPr>
          <p:cNvPr id="3" name="Pladsholder til tekst 2">
            <a:extLst>
              <a:ext uri="{FF2B5EF4-FFF2-40B4-BE49-F238E27FC236}">
                <a16:creationId xmlns:a16="http://schemas.microsoft.com/office/drawing/2014/main" id="{316C9E5D-8AD2-EA91-0D42-C043157DC452}"/>
              </a:ext>
            </a:extLst>
          </p:cNvPr>
          <p:cNvSpPr>
            <a:spLocks noGrp="1"/>
          </p:cNvSpPr>
          <p:nvPr>
            <p:ph type="body" sz="quarter" idx="10"/>
          </p:nvPr>
        </p:nvSpPr>
        <p:spPr>
          <a:xfrm>
            <a:off x="468313" y="1123950"/>
            <a:ext cx="8207376" cy="3463925"/>
          </a:xfrm>
        </p:spPr>
        <p:txBody>
          <a:bodyPr/>
          <a:lstStyle/>
          <a:p>
            <a:pPr marL="0" indent="0">
              <a:buNone/>
            </a:pPr>
            <a:r>
              <a:rPr lang="da-DK" dirty="0"/>
              <a:t>KP reagerer på flyttebesked fra CPR ved at:</a:t>
            </a:r>
          </a:p>
          <a:p>
            <a:pPr marL="0" indent="0">
              <a:buNone/>
            </a:pPr>
            <a:r>
              <a:rPr lang="da-DK" dirty="0"/>
              <a:t>- flytte handleansvaret til tilflytningskommunen samme nat, som der modtages besked fra CPR</a:t>
            </a:r>
          </a:p>
          <a:p>
            <a:pPr marL="0" indent="0">
              <a:buNone/>
            </a:pPr>
            <a:r>
              <a:rPr lang="da-DK" dirty="0"/>
              <a:t>- advisere om evt. økonomiske udeståender og opgøre dem</a:t>
            </a:r>
          </a:p>
          <a:p>
            <a:pPr marL="0" indent="0">
              <a:buNone/>
            </a:pPr>
            <a:r>
              <a:rPr lang="da-DK" dirty="0"/>
              <a:t>- fastholde/tilbageføre handleansvaret til fraflytningskommunen, hvis der er hjemmel til det</a:t>
            </a:r>
          </a:p>
          <a:p>
            <a:pPr marL="0" indent="0">
              <a:buNone/>
            </a:pPr>
            <a:endParaRPr lang="da-DK" dirty="0"/>
          </a:p>
          <a:p>
            <a:pPr marL="0" indent="0">
              <a:buNone/>
            </a:pPr>
            <a:endParaRPr lang="da-DK" dirty="0"/>
          </a:p>
          <a:p>
            <a:pPr marL="0" indent="0">
              <a:buNone/>
            </a:pPr>
            <a:endParaRPr lang="da-DK" dirty="0"/>
          </a:p>
        </p:txBody>
      </p:sp>
      <p:sp>
        <p:nvSpPr>
          <p:cNvPr id="4" name="Pladsholder til tekst 3">
            <a:extLst>
              <a:ext uri="{FF2B5EF4-FFF2-40B4-BE49-F238E27FC236}">
                <a16:creationId xmlns:a16="http://schemas.microsoft.com/office/drawing/2014/main" id="{23086A8F-0B70-7EF0-EFE5-8837717962A1}"/>
              </a:ext>
            </a:extLst>
          </p:cNvPr>
          <p:cNvSpPr>
            <a:spLocks noGrp="1"/>
          </p:cNvSpPr>
          <p:nvPr>
            <p:ph type="body" sz="quarter" idx="11"/>
          </p:nvPr>
        </p:nvSpPr>
        <p:spPr/>
        <p:txBody>
          <a:bodyPr/>
          <a:lstStyle/>
          <a:p>
            <a:r>
              <a:rPr lang="da-DK" dirty="0"/>
              <a:t>Flytning automatisk fra dag-til-dag</a:t>
            </a:r>
          </a:p>
        </p:txBody>
      </p:sp>
      <p:sp>
        <p:nvSpPr>
          <p:cNvPr id="7" name="Pil: højre 6">
            <a:extLst>
              <a:ext uri="{FF2B5EF4-FFF2-40B4-BE49-F238E27FC236}">
                <a16:creationId xmlns:a16="http://schemas.microsoft.com/office/drawing/2014/main" id="{83F24C43-D56C-E6B8-E0D8-F949A9A3DDE0}"/>
              </a:ext>
            </a:extLst>
          </p:cNvPr>
          <p:cNvSpPr/>
          <p:nvPr/>
        </p:nvSpPr>
        <p:spPr>
          <a:xfrm>
            <a:off x="7142018" y="3385950"/>
            <a:ext cx="1686070" cy="462150"/>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r>
              <a:rPr lang="da-DK" sz="1000" dirty="0">
                <a:solidFill>
                  <a:schemeClr val="tx1"/>
                </a:solidFill>
                <a:latin typeface="Neue Haas Grotesk Text Pro" panose="020B0504020202020204" pitchFamily="34" charset="77"/>
                <a:cs typeface="Arial"/>
              </a:rPr>
              <a:t>Maj</a:t>
            </a:r>
          </a:p>
        </p:txBody>
      </p:sp>
      <p:sp>
        <p:nvSpPr>
          <p:cNvPr id="9" name="Rektangel 8">
            <a:extLst>
              <a:ext uri="{FF2B5EF4-FFF2-40B4-BE49-F238E27FC236}">
                <a16:creationId xmlns:a16="http://schemas.microsoft.com/office/drawing/2014/main" id="{1D3EC819-478A-B6ED-4F84-460511826DED}"/>
              </a:ext>
            </a:extLst>
          </p:cNvPr>
          <p:cNvSpPr/>
          <p:nvPr/>
        </p:nvSpPr>
        <p:spPr>
          <a:xfrm>
            <a:off x="358630" y="3502818"/>
            <a:ext cx="1686070" cy="230981"/>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r">
              <a:spcAft>
                <a:spcPts val="300"/>
              </a:spcAft>
            </a:pPr>
            <a:r>
              <a:rPr lang="da-DK" sz="1000" dirty="0">
                <a:solidFill>
                  <a:schemeClr val="tx1"/>
                </a:solidFill>
                <a:latin typeface="Neue Haas Grotesk Text Pro" panose="020B0504020202020204" pitchFamily="34" charset="77"/>
                <a:cs typeface="Arial"/>
              </a:rPr>
              <a:t>Marts</a:t>
            </a:r>
          </a:p>
        </p:txBody>
      </p:sp>
      <p:grpSp>
        <p:nvGrpSpPr>
          <p:cNvPr id="14" name="Gruppe 13">
            <a:extLst>
              <a:ext uri="{FF2B5EF4-FFF2-40B4-BE49-F238E27FC236}">
                <a16:creationId xmlns:a16="http://schemas.microsoft.com/office/drawing/2014/main" id="{394D06DC-BE19-BD02-0FC1-26FDA705A938}"/>
              </a:ext>
            </a:extLst>
          </p:cNvPr>
          <p:cNvGrpSpPr/>
          <p:nvPr/>
        </p:nvGrpSpPr>
        <p:grpSpPr>
          <a:xfrm>
            <a:off x="2844223" y="2665067"/>
            <a:ext cx="692727" cy="845773"/>
            <a:chOff x="4044373" y="1541117"/>
            <a:chExt cx="692727" cy="845773"/>
          </a:xfrm>
        </p:grpSpPr>
        <p:cxnSp>
          <p:nvCxnSpPr>
            <p:cNvPr id="12" name="Lige pilforbindelse 11">
              <a:extLst>
                <a:ext uri="{FF2B5EF4-FFF2-40B4-BE49-F238E27FC236}">
                  <a16:creationId xmlns:a16="http://schemas.microsoft.com/office/drawing/2014/main" id="{517A329A-9657-B458-BD36-C7ADD5BAD375}"/>
                </a:ext>
              </a:extLst>
            </p:cNvPr>
            <p:cNvCxnSpPr>
              <a:cxnSpLocks/>
            </p:cNvCxnSpPr>
            <p:nvPr/>
          </p:nvCxnSpPr>
          <p:spPr bwMode="auto">
            <a:xfrm flipH="1">
              <a:off x="4390736" y="2010572"/>
              <a:ext cx="1" cy="376318"/>
            </a:xfrm>
            <a:prstGeom prst="straightConnector1">
              <a:avLst/>
            </a:prstGeom>
            <a:noFill/>
            <a:ln w="9525" algn="ctr">
              <a:solidFill>
                <a:schemeClr val="tx1"/>
              </a:solidFill>
              <a:prstDash val="solid"/>
              <a:round/>
              <a:headEnd type="none" w="med" len="med"/>
              <a:tailEnd type="triangle"/>
            </a:ln>
            <a:extLst>
              <a:ext uri="{909E8E84-426E-40dd-AFC4-6F175D3DCCD1}">
                <a14:hiddenFill xmlns:a14="http://schemas.microsoft.com/office/drawing/2010/main" xmlns="">
                  <a:noFill/>
                </a14:hiddenFill>
              </a:ext>
            </a:extLst>
          </p:spPr>
        </p:cxnSp>
        <p:pic>
          <p:nvPicPr>
            <p:cNvPr id="10" name="Billede 9">
              <a:extLst>
                <a:ext uri="{FF2B5EF4-FFF2-40B4-BE49-F238E27FC236}">
                  <a16:creationId xmlns:a16="http://schemas.microsoft.com/office/drawing/2014/main" id="{47DF9A20-B6C7-B4EB-862A-40C65163526C}"/>
                </a:ext>
              </a:extLst>
            </p:cNvPr>
            <p:cNvPicPr>
              <a:picLocks noChangeAspect="1"/>
            </p:cNvPicPr>
            <p:nvPr/>
          </p:nvPicPr>
          <p:blipFill>
            <a:blip r:embed="rId2"/>
            <a:stretch>
              <a:fillRect/>
            </a:stretch>
          </p:blipFill>
          <p:spPr>
            <a:xfrm>
              <a:off x="4044373" y="1541117"/>
              <a:ext cx="692727" cy="519545"/>
            </a:xfrm>
            <a:prstGeom prst="rect">
              <a:avLst/>
            </a:prstGeom>
          </p:spPr>
        </p:pic>
      </p:grpSp>
      <p:graphicFrame>
        <p:nvGraphicFramePr>
          <p:cNvPr id="20" name="Tabel 19">
            <a:extLst>
              <a:ext uri="{FF2B5EF4-FFF2-40B4-BE49-F238E27FC236}">
                <a16:creationId xmlns:a16="http://schemas.microsoft.com/office/drawing/2014/main" id="{AC3FA28A-D076-2908-24E0-1C2C5F0CBD36}"/>
              </a:ext>
            </a:extLst>
          </p:cNvPr>
          <p:cNvGraphicFramePr>
            <a:graphicFrameLocks noGrp="1"/>
          </p:cNvGraphicFramePr>
          <p:nvPr/>
        </p:nvGraphicFramePr>
        <p:xfrm>
          <a:off x="2044699" y="3513199"/>
          <a:ext cx="5097310" cy="230981"/>
        </p:xfrm>
        <a:graphic>
          <a:graphicData uri="http://schemas.openxmlformats.org/drawingml/2006/table">
            <a:tbl>
              <a:tblPr firstRow="1" bandRow="1">
                <a:tableStyleId>{5C22544A-7EE6-4342-B048-85BDC9FD1C3A}</a:tableStyleId>
              </a:tblPr>
              <a:tblGrid>
                <a:gridCol w="318582">
                  <a:extLst>
                    <a:ext uri="{9D8B030D-6E8A-4147-A177-3AD203B41FA5}">
                      <a16:colId xmlns:a16="http://schemas.microsoft.com/office/drawing/2014/main" val="3142770369"/>
                    </a:ext>
                  </a:extLst>
                </a:gridCol>
                <a:gridCol w="318582">
                  <a:extLst>
                    <a:ext uri="{9D8B030D-6E8A-4147-A177-3AD203B41FA5}">
                      <a16:colId xmlns:a16="http://schemas.microsoft.com/office/drawing/2014/main" val="916057927"/>
                    </a:ext>
                  </a:extLst>
                </a:gridCol>
                <a:gridCol w="318582">
                  <a:extLst>
                    <a:ext uri="{9D8B030D-6E8A-4147-A177-3AD203B41FA5}">
                      <a16:colId xmlns:a16="http://schemas.microsoft.com/office/drawing/2014/main" val="286584376"/>
                    </a:ext>
                  </a:extLst>
                </a:gridCol>
                <a:gridCol w="318582">
                  <a:extLst>
                    <a:ext uri="{9D8B030D-6E8A-4147-A177-3AD203B41FA5}">
                      <a16:colId xmlns:a16="http://schemas.microsoft.com/office/drawing/2014/main" val="926202590"/>
                    </a:ext>
                  </a:extLst>
                </a:gridCol>
                <a:gridCol w="318582">
                  <a:extLst>
                    <a:ext uri="{9D8B030D-6E8A-4147-A177-3AD203B41FA5}">
                      <a16:colId xmlns:a16="http://schemas.microsoft.com/office/drawing/2014/main" val="4241662768"/>
                    </a:ext>
                  </a:extLst>
                </a:gridCol>
                <a:gridCol w="318582">
                  <a:extLst>
                    <a:ext uri="{9D8B030D-6E8A-4147-A177-3AD203B41FA5}">
                      <a16:colId xmlns:a16="http://schemas.microsoft.com/office/drawing/2014/main" val="2681374857"/>
                    </a:ext>
                  </a:extLst>
                </a:gridCol>
                <a:gridCol w="318582">
                  <a:extLst>
                    <a:ext uri="{9D8B030D-6E8A-4147-A177-3AD203B41FA5}">
                      <a16:colId xmlns:a16="http://schemas.microsoft.com/office/drawing/2014/main" val="1616063170"/>
                    </a:ext>
                  </a:extLst>
                </a:gridCol>
                <a:gridCol w="318581">
                  <a:extLst>
                    <a:ext uri="{9D8B030D-6E8A-4147-A177-3AD203B41FA5}">
                      <a16:colId xmlns:a16="http://schemas.microsoft.com/office/drawing/2014/main" val="863972175"/>
                    </a:ext>
                  </a:extLst>
                </a:gridCol>
                <a:gridCol w="318581">
                  <a:extLst>
                    <a:ext uri="{9D8B030D-6E8A-4147-A177-3AD203B41FA5}">
                      <a16:colId xmlns:a16="http://schemas.microsoft.com/office/drawing/2014/main" val="2821131578"/>
                    </a:ext>
                  </a:extLst>
                </a:gridCol>
                <a:gridCol w="318582">
                  <a:extLst>
                    <a:ext uri="{9D8B030D-6E8A-4147-A177-3AD203B41FA5}">
                      <a16:colId xmlns:a16="http://schemas.microsoft.com/office/drawing/2014/main" val="3213725175"/>
                    </a:ext>
                  </a:extLst>
                </a:gridCol>
                <a:gridCol w="318582">
                  <a:extLst>
                    <a:ext uri="{9D8B030D-6E8A-4147-A177-3AD203B41FA5}">
                      <a16:colId xmlns:a16="http://schemas.microsoft.com/office/drawing/2014/main" val="2133682113"/>
                    </a:ext>
                  </a:extLst>
                </a:gridCol>
                <a:gridCol w="318582">
                  <a:extLst>
                    <a:ext uri="{9D8B030D-6E8A-4147-A177-3AD203B41FA5}">
                      <a16:colId xmlns:a16="http://schemas.microsoft.com/office/drawing/2014/main" val="1278992980"/>
                    </a:ext>
                  </a:extLst>
                </a:gridCol>
                <a:gridCol w="318582">
                  <a:extLst>
                    <a:ext uri="{9D8B030D-6E8A-4147-A177-3AD203B41FA5}">
                      <a16:colId xmlns:a16="http://schemas.microsoft.com/office/drawing/2014/main" val="3201631465"/>
                    </a:ext>
                  </a:extLst>
                </a:gridCol>
                <a:gridCol w="318582">
                  <a:extLst>
                    <a:ext uri="{9D8B030D-6E8A-4147-A177-3AD203B41FA5}">
                      <a16:colId xmlns:a16="http://schemas.microsoft.com/office/drawing/2014/main" val="845587808"/>
                    </a:ext>
                  </a:extLst>
                </a:gridCol>
                <a:gridCol w="318582">
                  <a:extLst>
                    <a:ext uri="{9D8B030D-6E8A-4147-A177-3AD203B41FA5}">
                      <a16:colId xmlns:a16="http://schemas.microsoft.com/office/drawing/2014/main" val="1991464642"/>
                    </a:ext>
                  </a:extLst>
                </a:gridCol>
                <a:gridCol w="318582">
                  <a:extLst>
                    <a:ext uri="{9D8B030D-6E8A-4147-A177-3AD203B41FA5}">
                      <a16:colId xmlns:a16="http://schemas.microsoft.com/office/drawing/2014/main" val="1485443885"/>
                    </a:ext>
                  </a:extLst>
                </a:gridCol>
              </a:tblGrid>
              <a:tr h="230981">
                <a:tc>
                  <a:txBody>
                    <a:bodyPr/>
                    <a:lstStyle/>
                    <a:p>
                      <a:endParaRPr lang="da-DK" sz="900" dirty="0"/>
                    </a:p>
                  </a:txBody>
                  <a:tcPr>
                    <a:solidFill>
                      <a:srgbClr val="F3EFE0"/>
                    </a:solidFill>
                  </a:tcPr>
                </a:tc>
                <a:tc>
                  <a:txBody>
                    <a:bodyPr/>
                    <a:lstStyle/>
                    <a:p>
                      <a:endParaRPr lang="da-DK" sz="900" dirty="0"/>
                    </a:p>
                  </a:txBody>
                  <a:tcPr>
                    <a:solidFill>
                      <a:srgbClr val="F3EFE0"/>
                    </a:solidFill>
                  </a:tcPr>
                </a:tc>
                <a:tc>
                  <a:txBody>
                    <a:bodyPr/>
                    <a:lstStyle/>
                    <a:p>
                      <a:endParaRPr lang="da-DK" sz="900" dirty="0"/>
                    </a:p>
                  </a:txBody>
                  <a:tcPr>
                    <a:solidFill>
                      <a:srgbClr val="F3EFE0"/>
                    </a:solidFill>
                  </a:tcPr>
                </a:tc>
                <a:tc>
                  <a:txBody>
                    <a:bodyPr/>
                    <a:lstStyle/>
                    <a:p>
                      <a:endParaRPr lang="da-DK" sz="900" dirty="0"/>
                    </a:p>
                  </a:txBody>
                  <a:tcPr>
                    <a:solidFill>
                      <a:srgbClr val="DB935D"/>
                    </a:solidFill>
                  </a:tcPr>
                </a:tc>
                <a:tc>
                  <a:txBody>
                    <a:bodyPr/>
                    <a:lstStyle/>
                    <a:p>
                      <a:endParaRPr lang="da-DK" sz="900" dirty="0"/>
                    </a:p>
                  </a:txBody>
                  <a:tcPr>
                    <a:solidFill>
                      <a:srgbClr val="F3EFE0"/>
                    </a:solidFill>
                  </a:tcPr>
                </a:tc>
                <a:tc>
                  <a:txBody>
                    <a:bodyPr/>
                    <a:lstStyle/>
                    <a:p>
                      <a:endParaRPr lang="da-DK" sz="900" dirty="0"/>
                    </a:p>
                  </a:txBody>
                  <a:tcPr>
                    <a:solidFill>
                      <a:srgbClr val="F3EFE0"/>
                    </a:solidFill>
                  </a:tcPr>
                </a:tc>
                <a:tc>
                  <a:txBody>
                    <a:bodyPr/>
                    <a:lstStyle/>
                    <a:p>
                      <a:endParaRPr lang="da-DK" sz="900" dirty="0"/>
                    </a:p>
                  </a:txBody>
                  <a:tcPr>
                    <a:solidFill>
                      <a:schemeClr val="bg2"/>
                    </a:solidFill>
                  </a:tcPr>
                </a:tc>
                <a:tc>
                  <a:txBody>
                    <a:bodyPr/>
                    <a:lstStyle/>
                    <a:p>
                      <a:endParaRPr lang="da-DK" sz="900" dirty="0"/>
                    </a:p>
                  </a:txBody>
                  <a:tcPr>
                    <a:solidFill>
                      <a:schemeClr val="bg2"/>
                    </a:solidFill>
                  </a:tcPr>
                </a:tc>
                <a:tc>
                  <a:txBody>
                    <a:bodyPr/>
                    <a:lstStyle/>
                    <a:p>
                      <a:endParaRPr lang="da-DK" sz="900" dirty="0"/>
                    </a:p>
                  </a:txBody>
                  <a:tcPr>
                    <a:solidFill>
                      <a:srgbClr val="F3EFE0"/>
                    </a:solidFill>
                  </a:tcPr>
                </a:tc>
                <a:tc>
                  <a:txBody>
                    <a:bodyPr/>
                    <a:lstStyle/>
                    <a:p>
                      <a:endParaRPr lang="da-DK" sz="900" dirty="0"/>
                    </a:p>
                  </a:txBody>
                  <a:tcPr>
                    <a:solidFill>
                      <a:srgbClr val="F3EFE0"/>
                    </a:solidFill>
                  </a:tcPr>
                </a:tc>
                <a:tc>
                  <a:txBody>
                    <a:bodyPr/>
                    <a:lstStyle/>
                    <a:p>
                      <a:endParaRPr lang="da-DK" sz="900" dirty="0"/>
                    </a:p>
                  </a:txBody>
                  <a:tcPr>
                    <a:solidFill>
                      <a:schemeClr val="bg2"/>
                    </a:solidFill>
                  </a:tcPr>
                </a:tc>
                <a:tc>
                  <a:txBody>
                    <a:bodyPr/>
                    <a:lstStyle/>
                    <a:p>
                      <a:endParaRPr lang="da-DK" sz="900" dirty="0"/>
                    </a:p>
                  </a:txBody>
                  <a:tcPr>
                    <a:solidFill>
                      <a:schemeClr val="bg2"/>
                    </a:solidFill>
                  </a:tcPr>
                </a:tc>
                <a:tc>
                  <a:txBody>
                    <a:bodyPr/>
                    <a:lstStyle/>
                    <a:p>
                      <a:endParaRPr lang="da-DK" sz="900" dirty="0"/>
                    </a:p>
                  </a:txBody>
                  <a:tcPr>
                    <a:solidFill>
                      <a:schemeClr val="bg2"/>
                    </a:solidFill>
                  </a:tcPr>
                </a:tc>
                <a:tc>
                  <a:txBody>
                    <a:bodyPr/>
                    <a:lstStyle/>
                    <a:p>
                      <a:endParaRPr lang="da-DK" sz="900" dirty="0"/>
                    </a:p>
                  </a:txBody>
                  <a:tcPr>
                    <a:solidFill>
                      <a:schemeClr val="bg2"/>
                    </a:solidFill>
                  </a:tcPr>
                </a:tc>
                <a:tc>
                  <a:txBody>
                    <a:bodyPr/>
                    <a:lstStyle/>
                    <a:p>
                      <a:endParaRPr lang="da-DK" sz="900" dirty="0"/>
                    </a:p>
                  </a:txBody>
                  <a:tcPr>
                    <a:solidFill>
                      <a:schemeClr val="bg2"/>
                    </a:solidFill>
                  </a:tcPr>
                </a:tc>
                <a:tc>
                  <a:txBody>
                    <a:bodyPr/>
                    <a:lstStyle/>
                    <a:p>
                      <a:endParaRPr lang="da-DK" sz="900" dirty="0"/>
                    </a:p>
                  </a:txBody>
                  <a:tcPr>
                    <a:solidFill>
                      <a:schemeClr val="bg2"/>
                    </a:solidFill>
                  </a:tcPr>
                </a:tc>
                <a:extLst>
                  <a:ext uri="{0D108BD9-81ED-4DB2-BD59-A6C34878D82A}">
                    <a16:rowId xmlns:a16="http://schemas.microsoft.com/office/drawing/2014/main" val="1232046422"/>
                  </a:ext>
                </a:extLst>
              </a:tr>
            </a:tbl>
          </a:graphicData>
        </a:graphic>
      </p:graphicFrame>
      <p:sp>
        <p:nvSpPr>
          <p:cNvPr id="22" name="Pil: højre 21">
            <a:extLst>
              <a:ext uri="{FF2B5EF4-FFF2-40B4-BE49-F238E27FC236}">
                <a16:creationId xmlns:a16="http://schemas.microsoft.com/office/drawing/2014/main" id="{73F77AB2-66F2-F8D0-BBEA-0593AC5E3338}"/>
              </a:ext>
            </a:extLst>
          </p:cNvPr>
          <p:cNvSpPr/>
          <p:nvPr/>
        </p:nvSpPr>
        <p:spPr>
          <a:xfrm>
            <a:off x="358630" y="4057650"/>
            <a:ext cx="2968770" cy="164578"/>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24" name="Pil: højre 23">
            <a:extLst>
              <a:ext uri="{FF2B5EF4-FFF2-40B4-BE49-F238E27FC236}">
                <a16:creationId xmlns:a16="http://schemas.microsoft.com/office/drawing/2014/main" id="{5381D4B3-C9EC-8D05-2899-F5516D019E25}"/>
              </a:ext>
            </a:extLst>
          </p:cNvPr>
          <p:cNvSpPr/>
          <p:nvPr/>
        </p:nvSpPr>
        <p:spPr>
          <a:xfrm>
            <a:off x="3327400" y="4373686"/>
            <a:ext cx="5500688" cy="164578"/>
          </a:xfrm>
          <a:prstGeom prst="rightArrow">
            <a:avLst/>
          </a:prstGeom>
          <a:solidFill>
            <a:schemeClr val="accent3">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Tree>
    <p:extLst>
      <p:ext uri="{BB962C8B-B14F-4D97-AF65-F5344CB8AC3E}">
        <p14:creationId xmlns:p14="http://schemas.microsoft.com/office/powerpoint/2010/main" val="2547565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pic>
        <p:nvPicPr>
          <p:cNvPr id="5" name="Grafik 4" descr="Højrepegende baghåndsindeks med massiv udfyldning">
            <a:extLst>
              <a:ext uri="{FF2B5EF4-FFF2-40B4-BE49-F238E27FC236}">
                <a16:creationId xmlns:a16="http://schemas.microsoft.com/office/drawing/2014/main" id="{87D3C176-60F5-80FC-0016-0657D0F95C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6777068" flipV="1">
            <a:off x="3947345" y="1399586"/>
            <a:ext cx="1670932" cy="1670932"/>
          </a:xfrm>
          <a:prstGeom prst="rect">
            <a:avLst/>
          </a:prstGeom>
        </p:spPr>
      </p:pic>
      <p:pic>
        <p:nvPicPr>
          <p:cNvPr id="7" name="Grafik 6" descr="Jordklode: Afrika og Europa med massiv udfyldning">
            <a:extLst>
              <a:ext uri="{FF2B5EF4-FFF2-40B4-BE49-F238E27FC236}">
                <a16:creationId xmlns:a16="http://schemas.microsoft.com/office/drawing/2014/main" id="{32EFA359-07AA-C6C7-AF1B-F95DA4CF2B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67665" y="2235052"/>
            <a:ext cx="1885393" cy="1885393"/>
          </a:xfrm>
          <a:prstGeom prst="rect">
            <a:avLst/>
          </a:prstGeom>
        </p:spPr>
      </p:pic>
    </p:spTree>
    <p:extLst>
      <p:ext uri="{BB962C8B-B14F-4D97-AF65-F5344CB8AC3E}">
        <p14:creationId xmlns:p14="http://schemas.microsoft.com/office/powerpoint/2010/main" val="19376214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6A3BF-679B-7F6A-E5DC-00424CA727E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C98A387-2219-F612-946D-7A96B705936F}"/>
              </a:ext>
            </a:extLst>
          </p:cNvPr>
          <p:cNvSpPr>
            <a:spLocks noGrp="1"/>
          </p:cNvSpPr>
          <p:nvPr>
            <p:ph type="title"/>
          </p:nvPr>
        </p:nvSpPr>
        <p:spPr/>
        <p:txBody>
          <a:bodyPr/>
          <a:lstStyle/>
          <a:p>
            <a:r>
              <a:rPr lang="da-DK" dirty="0"/>
              <a:t>Udfordring</a:t>
            </a:r>
          </a:p>
        </p:txBody>
      </p:sp>
      <p:sp>
        <p:nvSpPr>
          <p:cNvPr id="3" name="Pladsholder til tekst 2">
            <a:extLst>
              <a:ext uri="{FF2B5EF4-FFF2-40B4-BE49-F238E27FC236}">
                <a16:creationId xmlns:a16="http://schemas.microsoft.com/office/drawing/2014/main" id="{D6ED9B27-3BD2-2566-1BED-08087C2028D0}"/>
              </a:ext>
            </a:extLst>
          </p:cNvPr>
          <p:cNvSpPr>
            <a:spLocks noGrp="1"/>
          </p:cNvSpPr>
          <p:nvPr>
            <p:ph type="body" sz="quarter" idx="10"/>
          </p:nvPr>
        </p:nvSpPr>
        <p:spPr>
          <a:xfrm>
            <a:off x="468313" y="1123950"/>
            <a:ext cx="8207376" cy="3463925"/>
          </a:xfrm>
        </p:spPr>
        <p:txBody>
          <a:bodyPr/>
          <a:lstStyle/>
          <a:p>
            <a:pPr marL="0" indent="0">
              <a:buNone/>
            </a:pPr>
            <a:r>
              <a:rPr lang="da-DK" dirty="0"/>
              <a:t>Fraflytningskommunen mister handleansvaret når flytningen er gennemført, hvilket:</a:t>
            </a:r>
          </a:p>
          <a:p>
            <a:pPr marL="0" indent="0">
              <a:buNone/>
            </a:pPr>
            <a:r>
              <a:rPr lang="da-DK" dirty="0"/>
              <a:t>- spærrer for at udbetale ydelser</a:t>
            </a:r>
          </a:p>
          <a:p>
            <a:pPr marL="0" indent="0">
              <a:buNone/>
            </a:pPr>
            <a:r>
              <a:rPr lang="da-DK" dirty="0"/>
              <a:t>- spærrer for at sende trækanmodning til UDK</a:t>
            </a:r>
          </a:p>
          <a:p>
            <a:pPr marL="0" indent="0">
              <a:buNone/>
            </a:pPr>
            <a:r>
              <a:rPr lang="da-DK" dirty="0"/>
              <a:t>- kan give flere økonomiske udeståender, der skal afregnes manuelt</a:t>
            </a:r>
          </a:p>
          <a:p>
            <a:pPr marL="0" indent="0">
              <a:buNone/>
            </a:pPr>
            <a:endParaRPr lang="da-DK" dirty="0"/>
          </a:p>
          <a:p>
            <a:pPr marL="0" indent="0">
              <a:buNone/>
            </a:pPr>
            <a:endParaRPr lang="da-DK" dirty="0"/>
          </a:p>
        </p:txBody>
      </p:sp>
      <p:sp>
        <p:nvSpPr>
          <p:cNvPr id="4" name="Pladsholder til tekst 3">
            <a:extLst>
              <a:ext uri="{FF2B5EF4-FFF2-40B4-BE49-F238E27FC236}">
                <a16:creationId xmlns:a16="http://schemas.microsoft.com/office/drawing/2014/main" id="{898B6F28-178E-8649-FB3A-7912E7AE5859}"/>
              </a:ext>
            </a:extLst>
          </p:cNvPr>
          <p:cNvSpPr>
            <a:spLocks noGrp="1"/>
          </p:cNvSpPr>
          <p:nvPr>
            <p:ph type="body" sz="quarter" idx="11"/>
          </p:nvPr>
        </p:nvSpPr>
        <p:spPr/>
        <p:txBody>
          <a:bodyPr/>
          <a:lstStyle/>
          <a:p>
            <a:r>
              <a:rPr lang="da-DK" dirty="0"/>
              <a:t>Flytning automatisk fra dag-til-dag</a:t>
            </a:r>
          </a:p>
        </p:txBody>
      </p:sp>
      <p:sp>
        <p:nvSpPr>
          <p:cNvPr id="7" name="Pil: højre 6">
            <a:extLst>
              <a:ext uri="{FF2B5EF4-FFF2-40B4-BE49-F238E27FC236}">
                <a16:creationId xmlns:a16="http://schemas.microsoft.com/office/drawing/2014/main" id="{116CF814-1FA2-A68C-3475-58F792DA6BD9}"/>
              </a:ext>
            </a:extLst>
          </p:cNvPr>
          <p:cNvSpPr/>
          <p:nvPr/>
        </p:nvSpPr>
        <p:spPr>
          <a:xfrm>
            <a:off x="7142018" y="3385950"/>
            <a:ext cx="1686070" cy="462150"/>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r>
              <a:rPr lang="da-DK" sz="1000" dirty="0">
                <a:solidFill>
                  <a:schemeClr val="tx1"/>
                </a:solidFill>
                <a:latin typeface="Neue Haas Grotesk Text Pro" panose="020B0504020202020204" pitchFamily="34" charset="77"/>
                <a:cs typeface="Arial"/>
              </a:rPr>
              <a:t>Maj</a:t>
            </a:r>
          </a:p>
        </p:txBody>
      </p:sp>
      <p:sp>
        <p:nvSpPr>
          <p:cNvPr id="9" name="Rektangel 8">
            <a:extLst>
              <a:ext uri="{FF2B5EF4-FFF2-40B4-BE49-F238E27FC236}">
                <a16:creationId xmlns:a16="http://schemas.microsoft.com/office/drawing/2014/main" id="{80CFF5A4-8F33-D8FB-4454-6C6F5ECC610E}"/>
              </a:ext>
            </a:extLst>
          </p:cNvPr>
          <p:cNvSpPr/>
          <p:nvPr/>
        </p:nvSpPr>
        <p:spPr>
          <a:xfrm>
            <a:off x="358630" y="3502818"/>
            <a:ext cx="1686070" cy="230981"/>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r">
              <a:spcAft>
                <a:spcPts val="300"/>
              </a:spcAft>
            </a:pPr>
            <a:r>
              <a:rPr lang="da-DK" sz="1000" dirty="0">
                <a:solidFill>
                  <a:schemeClr val="tx1"/>
                </a:solidFill>
                <a:latin typeface="Neue Haas Grotesk Text Pro" panose="020B0504020202020204" pitchFamily="34" charset="77"/>
                <a:cs typeface="Arial"/>
              </a:rPr>
              <a:t>Marts</a:t>
            </a:r>
          </a:p>
        </p:txBody>
      </p:sp>
      <p:grpSp>
        <p:nvGrpSpPr>
          <p:cNvPr id="14" name="Gruppe 13">
            <a:extLst>
              <a:ext uri="{FF2B5EF4-FFF2-40B4-BE49-F238E27FC236}">
                <a16:creationId xmlns:a16="http://schemas.microsoft.com/office/drawing/2014/main" id="{4E9FCADF-0792-DECD-65C4-BBE8064C32FD}"/>
              </a:ext>
            </a:extLst>
          </p:cNvPr>
          <p:cNvGrpSpPr/>
          <p:nvPr/>
        </p:nvGrpSpPr>
        <p:grpSpPr>
          <a:xfrm>
            <a:off x="2844223" y="2665067"/>
            <a:ext cx="692727" cy="845773"/>
            <a:chOff x="4044373" y="1541117"/>
            <a:chExt cx="692727" cy="845773"/>
          </a:xfrm>
        </p:grpSpPr>
        <p:cxnSp>
          <p:nvCxnSpPr>
            <p:cNvPr id="12" name="Lige pilforbindelse 11">
              <a:extLst>
                <a:ext uri="{FF2B5EF4-FFF2-40B4-BE49-F238E27FC236}">
                  <a16:creationId xmlns:a16="http://schemas.microsoft.com/office/drawing/2014/main" id="{B1B5BB09-A024-63EF-3F28-B6F49C7150DE}"/>
                </a:ext>
              </a:extLst>
            </p:cNvPr>
            <p:cNvCxnSpPr>
              <a:cxnSpLocks/>
            </p:cNvCxnSpPr>
            <p:nvPr/>
          </p:nvCxnSpPr>
          <p:spPr bwMode="auto">
            <a:xfrm flipH="1">
              <a:off x="4390736" y="2010572"/>
              <a:ext cx="1" cy="376318"/>
            </a:xfrm>
            <a:prstGeom prst="straightConnector1">
              <a:avLst/>
            </a:prstGeom>
            <a:noFill/>
            <a:ln w="9525" algn="ctr">
              <a:solidFill>
                <a:schemeClr val="tx1"/>
              </a:solidFill>
              <a:prstDash val="solid"/>
              <a:round/>
              <a:headEnd type="none" w="med" len="med"/>
              <a:tailEnd type="triangle"/>
            </a:ln>
            <a:extLst>
              <a:ext uri="{909E8E84-426E-40dd-AFC4-6F175D3DCCD1}">
                <a14:hiddenFill xmlns:a14="http://schemas.microsoft.com/office/drawing/2010/main" xmlns="">
                  <a:noFill/>
                </a14:hiddenFill>
              </a:ext>
            </a:extLst>
          </p:spPr>
        </p:cxnSp>
        <p:pic>
          <p:nvPicPr>
            <p:cNvPr id="10" name="Billede 9">
              <a:extLst>
                <a:ext uri="{FF2B5EF4-FFF2-40B4-BE49-F238E27FC236}">
                  <a16:creationId xmlns:a16="http://schemas.microsoft.com/office/drawing/2014/main" id="{B043FF61-D2D1-39E4-A878-7861C51BF72D}"/>
                </a:ext>
              </a:extLst>
            </p:cNvPr>
            <p:cNvPicPr>
              <a:picLocks noChangeAspect="1"/>
            </p:cNvPicPr>
            <p:nvPr/>
          </p:nvPicPr>
          <p:blipFill>
            <a:blip r:embed="rId2"/>
            <a:stretch>
              <a:fillRect/>
            </a:stretch>
          </p:blipFill>
          <p:spPr>
            <a:xfrm>
              <a:off x="4044373" y="1541117"/>
              <a:ext cx="692727" cy="519545"/>
            </a:xfrm>
            <a:prstGeom prst="rect">
              <a:avLst/>
            </a:prstGeom>
          </p:spPr>
        </p:pic>
      </p:grpSp>
      <p:graphicFrame>
        <p:nvGraphicFramePr>
          <p:cNvPr id="20" name="Tabel 19">
            <a:extLst>
              <a:ext uri="{FF2B5EF4-FFF2-40B4-BE49-F238E27FC236}">
                <a16:creationId xmlns:a16="http://schemas.microsoft.com/office/drawing/2014/main" id="{47231C28-F8CA-ABA6-AFDA-00E623515592}"/>
              </a:ext>
            </a:extLst>
          </p:cNvPr>
          <p:cNvGraphicFramePr>
            <a:graphicFrameLocks noGrp="1"/>
          </p:cNvGraphicFramePr>
          <p:nvPr/>
        </p:nvGraphicFramePr>
        <p:xfrm>
          <a:off x="2044699" y="3513199"/>
          <a:ext cx="5097310" cy="230981"/>
        </p:xfrm>
        <a:graphic>
          <a:graphicData uri="http://schemas.openxmlformats.org/drawingml/2006/table">
            <a:tbl>
              <a:tblPr firstRow="1" bandRow="1">
                <a:tableStyleId>{5C22544A-7EE6-4342-B048-85BDC9FD1C3A}</a:tableStyleId>
              </a:tblPr>
              <a:tblGrid>
                <a:gridCol w="318582">
                  <a:extLst>
                    <a:ext uri="{9D8B030D-6E8A-4147-A177-3AD203B41FA5}">
                      <a16:colId xmlns:a16="http://schemas.microsoft.com/office/drawing/2014/main" val="3142770369"/>
                    </a:ext>
                  </a:extLst>
                </a:gridCol>
                <a:gridCol w="318582">
                  <a:extLst>
                    <a:ext uri="{9D8B030D-6E8A-4147-A177-3AD203B41FA5}">
                      <a16:colId xmlns:a16="http://schemas.microsoft.com/office/drawing/2014/main" val="916057927"/>
                    </a:ext>
                  </a:extLst>
                </a:gridCol>
                <a:gridCol w="318582">
                  <a:extLst>
                    <a:ext uri="{9D8B030D-6E8A-4147-A177-3AD203B41FA5}">
                      <a16:colId xmlns:a16="http://schemas.microsoft.com/office/drawing/2014/main" val="286584376"/>
                    </a:ext>
                  </a:extLst>
                </a:gridCol>
                <a:gridCol w="318582">
                  <a:extLst>
                    <a:ext uri="{9D8B030D-6E8A-4147-A177-3AD203B41FA5}">
                      <a16:colId xmlns:a16="http://schemas.microsoft.com/office/drawing/2014/main" val="926202590"/>
                    </a:ext>
                  </a:extLst>
                </a:gridCol>
                <a:gridCol w="318582">
                  <a:extLst>
                    <a:ext uri="{9D8B030D-6E8A-4147-A177-3AD203B41FA5}">
                      <a16:colId xmlns:a16="http://schemas.microsoft.com/office/drawing/2014/main" val="4241662768"/>
                    </a:ext>
                  </a:extLst>
                </a:gridCol>
                <a:gridCol w="318582">
                  <a:extLst>
                    <a:ext uri="{9D8B030D-6E8A-4147-A177-3AD203B41FA5}">
                      <a16:colId xmlns:a16="http://schemas.microsoft.com/office/drawing/2014/main" val="2681374857"/>
                    </a:ext>
                  </a:extLst>
                </a:gridCol>
                <a:gridCol w="318582">
                  <a:extLst>
                    <a:ext uri="{9D8B030D-6E8A-4147-A177-3AD203B41FA5}">
                      <a16:colId xmlns:a16="http://schemas.microsoft.com/office/drawing/2014/main" val="1616063170"/>
                    </a:ext>
                  </a:extLst>
                </a:gridCol>
                <a:gridCol w="318581">
                  <a:extLst>
                    <a:ext uri="{9D8B030D-6E8A-4147-A177-3AD203B41FA5}">
                      <a16:colId xmlns:a16="http://schemas.microsoft.com/office/drawing/2014/main" val="863972175"/>
                    </a:ext>
                  </a:extLst>
                </a:gridCol>
                <a:gridCol w="318581">
                  <a:extLst>
                    <a:ext uri="{9D8B030D-6E8A-4147-A177-3AD203B41FA5}">
                      <a16:colId xmlns:a16="http://schemas.microsoft.com/office/drawing/2014/main" val="2821131578"/>
                    </a:ext>
                  </a:extLst>
                </a:gridCol>
                <a:gridCol w="318582">
                  <a:extLst>
                    <a:ext uri="{9D8B030D-6E8A-4147-A177-3AD203B41FA5}">
                      <a16:colId xmlns:a16="http://schemas.microsoft.com/office/drawing/2014/main" val="3213725175"/>
                    </a:ext>
                  </a:extLst>
                </a:gridCol>
                <a:gridCol w="318582">
                  <a:extLst>
                    <a:ext uri="{9D8B030D-6E8A-4147-A177-3AD203B41FA5}">
                      <a16:colId xmlns:a16="http://schemas.microsoft.com/office/drawing/2014/main" val="2133682113"/>
                    </a:ext>
                  </a:extLst>
                </a:gridCol>
                <a:gridCol w="318582">
                  <a:extLst>
                    <a:ext uri="{9D8B030D-6E8A-4147-A177-3AD203B41FA5}">
                      <a16:colId xmlns:a16="http://schemas.microsoft.com/office/drawing/2014/main" val="1278992980"/>
                    </a:ext>
                  </a:extLst>
                </a:gridCol>
                <a:gridCol w="318582">
                  <a:extLst>
                    <a:ext uri="{9D8B030D-6E8A-4147-A177-3AD203B41FA5}">
                      <a16:colId xmlns:a16="http://schemas.microsoft.com/office/drawing/2014/main" val="3201631465"/>
                    </a:ext>
                  </a:extLst>
                </a:gridCol>
                <a:gridCol w="318582">
                  <a:extLst>
                    <a:ext uri="{9D8B030D-6E8A-4147-A177-3AD203B41FA5}">
                      <a16:colId xmlns:a16="http://schemas.microsoft.com/office/drawing/2014/main" val="845587808"/>
                    </a:ext>
                  </a:extLst>
                </a:gridCol>
                <a:gridCol w="318582">
                  <a:extLst>
                    <a:ext uri="{9D8B030D-6E8A-4147-A177-3AD203B41FA5}">
                      <a16:colId xmlns:a16="http://schemas.microsoft.com/office/drawing/2014/main" val="1991464642"/>
                    </a:ext>
                  </a:extLst>
                </a:gridCol>
                <a:gridCol w="318582">
                  <a:extLst>
                    <a:ext uri="{9D8B030D-6E8A-4147-A177-3AD203B41FA5}">
                      <a16:colId xmlns:a16="http://schemas.microsoft.com/office/drawing/2014/main" val="1485443885"/>
                    </a:ext>
                  </a:extLst>
                </a:gridCol>
              </a:tblGrid>
              <a:tr h="230981">
                <a:tc>
                  <a:txBody>
                    <a:bodyPr/>
                    <a:lstStyle/>
                    <a:p>
                      <a:endParaRPr lang="da-DK" sz="900" dirty="0"/>
                    </a:p>
                  </a:txBody>
                  <a:tcPr>
                    <a:solidFill>
                      <a:srgbClr val="F3EFE0"/>
                    </a:solidFill>
                  </a:tcPr>
                </a:tc>
                <a:tc>
                  <a:txBody>
                    <a:bodyPr/>
                    <a:lstStyle/>
                    <a:p>
                      <a:endParaRPr lang="da-DK" sz="900" dirty="0"/>
                    </a:p>
                  </a:txBody>
                  <a:tcPr>
                    <a:solidFill>
                      <a:srgbClr val="F3EFE0"/>
                    </a:solidFill>
                  </a:tcPr>
                </a:tc>
                <a:tc>
                  <a:txBody>
                    <a:bodyPr/>
                    <a:lstStyle/>
                    <a:p>
                      <a:endParaRPr lang="da-DK" sz="900" dirty="0"/>
                    </a:p>
                  </a:txBody>
                  <a:tcPr>
                    <a:solidFill>
                      <a:srgbClr val="F3EFE0"/>
                    </a:solidFill>
                  </a:tcPr>
                </a:tc>
                <a:tc>
                  <a:txBody>
                    <a:bodyPr/>
                    <a:lstStyle/>
                    <a:p>
                      <a:endParaRPr lang="da-DK" sz="900" dirty="0"/>
                    </a:p>
                  </a:txBody>
                  <a:tcPr>
                    <a:solidFill>
                      <a:srgbClr val="DB935D"/>
                    </a:solidFill>
                  </a:tcPr>
                </a:tc>
                <a:tc>
                  <a:txBody>
                    <a:bodyPr/>
                    <a:lstStyle/>
                    <a:p>
                      <a:endParaRPr lang="da-DK" sz="900" dirty="0"/>
                    </a:p>
                  </a:txBody>
                  <a:tcPr>
                    <a:solidFill>
                      <a:srgbClr val="F3EFE0"/>
                    </a:solidFill>
                  </a:tcPr>
                </a:tc>
                <a:tc>
                  <a:txBody>
                    <a:bodyPr/>
                    <a:lstStyle/>
                    <a:p>
                      <a:endParaRPr lang="da-DK" sz="900" dirty="0"/>
                    </a:p>
                  </a:txBody>
                  <a:tcPr>
                    <a:solidFill>
                      <a:srgbClr val="F3EFE0"/>
                    </a:solidFill>
                  </a:tcPr>
                </a:tc>
                <a:tc>
                  <a:txBody>
                    <a:bodyPr/>
                    <a:lstStyle/>
                    <a:p>
                      <a:endParaRPr lang="da-DK" sz="900" dirty="0"/>
                    </a:p>
                  </a:txBody>
                  <a:tcPr>
                    <a:solidFill>
                      <a:schemeClr val="bg2"/>
                    </a:solidFill>
                  </a:tcPr>
                </a:tc>
                <a:tc>
                  <a:txBody>
                    <a:bodyPr/>
                    <a:lstStyle/>
                    <a:p>
                      <a:endParaRPr lang="da-DK" sz="900" dirty="0"/>
                    </a:p>
                  </a:txBody>
                  <a:tcPr>
                    <a:solidFill>
                      <a:schemeClr val="bg2"/>
                    </a:solidFill>
                  </a:tcPr>
                </a:tc>
                <a:tc>
                  <a:txBody>
                    <a:bodyPr/>
                    <a:lstStyle/>
                    <a:p>
                      <a:endParaRPr lang="da-DK" sz="900" dirty="0"/>
                    </a:p>
                  </a:txBody>
                  <a:tcPr>
                    <a:solidFill>
                      <a:srgbClr val="F3EFE0"/>
                    </a:solidFill>
                  </a:tcPr>
                </a:tc>
                <a:tc>
                  <a:txBody>
                    <a:bodyPr/>
                    <a:lstStyle/>
                    <a:p>
                      <a:endParaRPr lang="da-DK" sz="900" dirty="0"/>
                    </a:p>
                  </a:txBody>
                  <a:tcPr>
                    <a:solidFill>
                      <a:srgbClr val="F3EFE0"/>
                    </a:solidFill>
                  </a:tcPr>
                </a:tc>
                <a:tc>
                  <a:txBody>
                    <a:bodyPr/>
                    <a:lstStyle/>
                    <a:p>
                      <a:endParaRPr lang="da-DK" sz="900" dirty="0"/>
                    </a:p>
                  </a:txBody>
                  <a:tcPr>
                    <a:solidFill>
                      <a:schemeClr val="bg2"/>
                    </a:solidFill>
                  </a:tcPr>
                </a:tc>
                <a:tc>
                  <a:txBody>
                    <a:bodyPr/>
                    <a:lstStyle/>
                    <a:p>
                      <a:endParaRPr lang="da-DK" sz="900" dirty="0"/>
                    </a:p>
                  </a:txBody>
                  <a:tcPr>
                    <a:solidFill>
                      <a:schemeClr val="bg2"/>
                    </a:solidFill>
                  </a:tcPr>
                </a:tc>
                <a:tc>
                  <a:txBody>
                    <a:bodyPr/>
                    <a:lstStyle/>
                    <a:p>
                      <a:endParaRPr lang="da-DK" sz="900" dirty="0"/>
                    </a:p>
                  </a:txBody>
                  <a:tcPr>
                    <a:solidFill>
                      <a:schemeClr val="bg2"/>
                    </a:solidFill>
                  </a:tcPr>
                </a:tc>
                <a:tc>
                  <a:txBody>
                    <a:bodyPr/>
                    <a:lstStyle/>
                    <a:p>
                      <a:endParaRPr lang="da-DK" sz="900" dirty="0"/>
                    </a:p>
                  </a:txBody>
                  <a:tcPr>
                    <a:solidFill>
                      <a:schemeClr val="bg2"/>
                    </a:solidFill>
                  </a:tcPr>
                </a:tc>
                <a:tc>
                  <a:txBody>
                    <a:bodyPr/>
                    <a:lstStyle/>
                    <a:p>
                      <a:endParaRPr lang="da-DK" sz="900" dirty="0"/>
                    </a:p>
                  </a:txBody>
                  <a:tcPr>
                    <a:solidFill>
                      <a:schemeClr val="bg2"/>
                    </a:solidFill>
                  </a:tcPr>
                </a:tc>
                <a:tc>
                  <a:txBody>
                    <a:bodyPr/>
                    <a:lstStyle/>
                    <a:p>
                      <a:endParaRPr lang="da-DK" sz="900" dirty="0"/>
                    </a:p>
                  </a:txBody>
                  <a:tcPr>
                    <a:solidFill>
                      <a:schemeClr val="bg2"/>
                    </a:solidFill>
                  </a:tcPr>
                </a:tc>
                <a:extLst>
                  <a:ext uri="{0D108BD9-81ED-4DB2-BD59-A6C34878D82A}">
                    <a16:rowId xmlns:a16="http://schemas.microsoft.com/office/drawing/2014/main" val="1232046422"/>
                  </a:ext>
                </a:extLst>
              </a:tr>
            </a:tbl>
          </a:graphicData>
        </a:graphic>
      </p:graphicFrame>
      <p:sp>
        <p:nvSpPr>
          <p:cNvPr id="22" name="Pil: højre 21">
            <a:extLst>
              <a:ext uri="{FF2B5EF4-FFF2-40B4-BE49-F238E27FC236}">
                <a16:creationId xmlns:a16="http://schemas.microsoft.com/office/drawing/2014/main" id="{339DC03F-A090-6DFC-888F-1D388C0382BA}"/>
              </a:ext>
            </a:extLst>
          </p:cNvPr>
          <p:cNvSpPr/>
          <p:nvPr/>
        </p:nvSpPr>
        <p:spPr>
          <a:xfrm>
            <a:off x="358630" y="4057650"/>
            <a:ext cx="2968770" cy="164578"/>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24" name="Pil: højre 23">
            <a:extLst>
              <a:ext uri="{FF2B5EF4-FFF2-40B4-BE49-F238E27FC236}">
                <a16:creationId xmlns:a16="http://schemas.microsoft.com/office/drawing/2014/main" id="{86C99453-8623-CF41-6B01-7CF4FD304552}"/>
              </a:ext>
            </a:extLst>
          </p:cNvPr>
          <p:cNvSpPr/>
          <p:nvPr/>
        </p:nvSpPr>
        <p:spPr>
          <a:xfrm>
            <a:off x="3327400" y="4373686"/>
            <a:ext cx="5500688" cy="164578"/>
          </a:xfrm>
          <a:prstGeom prst="rightArrow">
            <a:avLst/>
          </a:prstGeom>
          <a:solidFill>
            <a:schemeClr val="accent3">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5" name="&quot;Ikke tilladt&quot;-symbol 4">
            <a:extLst>
              <a:ext uri="{FF2B5EF4-FFF2-40B4-BE49-F238E27FC236}">
                <a16:creationId xmlns:a16="http://schemas.microsoft.com/office/drawing/2014/main" id="{247BA7DE-2F5B-6E25-7CBD-754AE85035E3}"/>
              </a:ext>
            </a:extLst>
          </p:cNvPr>
          <p:cNvSpPr/>
          <p:nvPr/>
        </p:nvSpPr>
        <p:spPr>
          <a:xfrm>
            <a:off x="3327400" y="3994150"/>
            <a:ext cx="291600" cy="291600"/>
          </a:xfrm>
          <a:prstGeom prst="noSmoking">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Tree>
    <p:extLst>
      <p:ext uri="{BB962C8B-B14F-4D97-AF65-F5344CB8AC3E}">
        <p14:creationId xmlns:p14="http://schemas.microsoft.com/office/powerpoint/2010/main" val="32644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11796-CB34-8851-FB0F-1C424DB3EE8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4384801-E3D9-96E0-4377-8694A008BDE9}"/>
              </a:ext>
            </a:extLst>
          </p:cNvPr>
          <p:cNvSpPr>
            <a:spLocks noGrp="1"/>
          </p:cNvSpPr>
          <p:nvPr>
            <p:ph type="title"/>
          </p:nvPr>
        </p:nvSpPr>
        <p:spPr/>
        <p:txBody>
          <a:bodyPr/>
          <a:lstStyle/>
          <a:p>
            <a:r>
              <a:rPr lang="da-DK" dirty="0"/>
              <a:t>Eksempel 1a:</a:t>
            </a:r>
          </a:p>
        </p:txBody>
      </p:sp>
      <p:sp>
        <p:nvSpPr>
          <p:cNvPr id="3" name="Pladsholder til tekst 2">
            <a:extLst>
              <a:ext uri="{FF2B5EF4-FFF2-40B4-BE49-F238E27FC236}">
                <a16:creationId xmlns:a16="http://schemas.microsoft.com/office/drawing/2014/main" id="{80268126-5003-00AC-64E9-AE3F4F3B19E6}"/>
              </a:ext>
            </a:extLst>
          </p:cNvPr>
          <p:cNvSpPr>
            <a:spLocks noGrp="1"/>
          </p:cNvSpPr>
          <p:nvPr>
            <p:ph type="body" sz="quarter" idx="10"/>
          </p:nvPr>
        </p:nvSpPr>
        <p:spPr>
          <a:xfrm>
            <a:off x="468313" y="1123950"/>
            <a:ext cx="8207376" cy="3463925"/>
          </a:xfrm>
        </p:spPr>
        <p:txBody>
          <a:bodyPr/>
          <a:lstStyle/>
          <a:p>
            <a:pPr marL="0" indent="0">
              <a:buNone/>
            </a:pPr>
            <a:r>
              <a:rPr lang="da-DK" dirty="0"/>
              <a:t>Borger flytter d. 4. april fra Albertslund til Ballerup. Det registreres i folkeregisteret og modtages i KP samme dag.</a:t>
            </a:r>
          </a:p>
          <a:p>
            <a:pPr marL="0" indent="0">
              <a:buNone/>
            </a:pPr>
            <a:r>
              <a:rPr lang="da-DK" dirty="0"/>
              <a:t>Tidligere ville handleansvaret normalt være blevet i Albertslund frem til d.1. maj. Hvis borgeren havde tilbagebetaling, institutionsophold eller administration var der oprettet en opgave, hvor Albertslund skulle tage stilling til yderligere udsættelse.</a:t>
            </a:r>
          </a:p>
          <a:p>
            <a:pPr marL="0" indent="0">
              <a:buNone/>
            </a:pPr>
            <a:r>
              <a:rPr lang="da-DK" dirty="0"/>
              <a:t>Fremover vil handleansvaret ligge i Ballerup d.5. om morgenen.</a:t>
            </a:r>
          </a:p>
          <a:p>
            <a:pPr marL="0" indent="0">
              <a:buNone/>
            </a:pPr>
            <a:endParaRPr lang="da-DK" dirty="0"/>
          </a:p>
        </p:txBody>
      </p:sp>
      <p:sp>
        <p:nvSpPr>
          <p:cNvPr id="4" name="Pladsholder til tekst 3">
            <a:extLst>
              <a:ext uri="{FF2B5EF4-FFF2-40B4-BE49-F238E27FC236}">
                <a16:creationId xmlns:a16="http://schemas.microsoft.com/office/drawing/2014/main" id="{DA8CEEB4-CE4F-608B-180C-B267AE5D375D}"/>
              </a:ext>
            </a:extLst>
          </p:cNvPr>
          <p:cNvSpPr>
            <a:spLocks noGrp="1"/>
          </p:cNvSpPr>
          <p:nvPr>
            <p:ph type="body" sz="quarter" idx="11"/>
          </p:nvPr>
        </p:nvSpPr>
        <p:spPr/>
        <p:txBody>
          <a:bodyPr/>
          <a:lstStyle/>
          <a:p>
            <a:r>
              <a:rPr lang="da-DK" dirty="0"/>
              <a:t>Flytning automatisk fra dag-til-dag</a:t>
            </a:r>
          </a:p>
        </p:txBody>
      </p:sp>
      <p:sp>
        <p:nvSpPr>
          <p:cNvPr id="7" name="Pil: højre 6">
            <a:extLst>
              <a:ext uri="{FF2B5EF4-FFF2-40B4-BE49-F238E27FC236}">
                <a16:creationId xmlns:a16="http://schemas.microsoft.com/office/drawing/2014/main" id="{46ACE570-3391-AAAC-9E9F-E0A2FF0B5423}"/>
              </a:ext>
            </a:extLst>
          </p:cNvPr>
          <p:cNvSpPr/>
          <p:nvPr/>
        </p:nvSpPr>
        <p:spPr>
          <a:xfrm>
            <a:off x="7142018" y="3746166"/>
            <a:ext cx="1686070" cy="462150"/>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r>
              <a:rPr lang="da-DK" sz="1000" dirty="0">
                <a:solidFill>
                  <a:schemeClr val="tx1"/>
                </a:solidFill>
                <a:latin typeface="Neue Haas Grotesk Text Pro" panose="020B0504020202020204" pitchFamily="34" charset="77"/>
                <a:cs typeface="Arial"/>
              </a:rPr>
              <a:t>Maj</a:t>
            </a:r>
          </a:p>
        </p:txBody>
      </p:sp>
      <p:sp>
        <p:nvSpPr>
          <p:cNvPr id="9" name="Rektangel 8">
            <a:extLst>
              <a:ext uri="{FF2B5EF4-FFF2-40B4-BE49-F238E27FC236}">
                <a16:creationId xmlns:a16="http://schemas.microsoft.com/office/drawing/2014/main" id="{EC18B716-760A-557E-3009-D40ACF69651D}"/>
              </a:ext>
            </a:extLst>
          </p:cNvPr>
          <p:cNvSpPr/>
          <p:nvPr/>
        </p:nvSpPr>
        <p:spPr>
          <a:xfrm>
            <a:off x="358630" y="3863034"/>
            <a:ext cx="1686070" cy="230981"/>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r">
              <a:spcAft>
                <a:spcPts val="300"/>
              </a:spcAft>
            </a:pPr>
            <a:r>
              <a:rPr lang="da-DK" sz="1000" dirty="0">
                <a:solidFill>
                  <a:schemeClr val="tx1"/>
                </a:solidFill>
                <a:latin typeface="Neue Haas Grotesk Text Pro" panose="020B0504020202020204" pitchFamily="34" charset="77"/>
                <a:cs typeface="Arial"/>
              </a:rPr>
              <a:t>Marts</a:t>
            </a:r>
          </a:p>
        </p:txBody>
      </p:sp>
      <p:grpSp>
        <p:nvGrpSpPr>
          <p:cNvPr id="14" name="Gruppe 13">
            <a:extLst>
              <a:ext uri="{FF2B5EF4-FFF2-40B4-BE49-F238E27FC236}">
                <a16:creationId xmlns:a16="http://schemas.microsoft.com/office/drawing/2014/main" id="{7206DFEF-9C59-CCD6-76B2-98EA72FB449A}"/>
              </a:ext>
            </a:extLst>
          </p:cNvPr>
          <p:cNvGrpSpPr/>
          <p:nvPr/>
        </p:nvGrpSpPr>
        <p:grpSpPr>
          <a:xfrm>
            <a:off x="2844223" y="3025283"/>
            <a:ext cx="692727" cy="845773"/>
            <a:chOff x="4044373" y="1541117"/>
            <a:chExt cx="692727" cy="845773"/>
          </a:xfrm>
        </p:grpSpPr>
        <p:cxnSp>
          <p:nvCxnSpPr>
            <p:cNvPr id="12" name="Lige pilforbindelse 11">
              <a:extLst>
                <a:ext uri="{FF2B5EF4-FFF2-40B4-BE49-F238E27FC236}">
                  <a16:creationId xmlns:a16="http://schemas.microsoft.com/office/drawing/2014/main" id="{468B19CE-EA8B-0FA7-1A05-B97F16985F78}"/>
                </a:ext>
              </a:extLst>
            </p:cNvPr>
            <p:cNvCxnSpPr>
              <a:cxnSpLocks/>
            </p:cNvCxnSpPr>
            <p:nvPr/>
          </p:nvCxnSpPr>
          <p:spPr bwMode="auto">
            <a:xfrm flipH="1">
              <a:off x="4390736" y="2010572"/>
              <a:ext cx="1" cy="376318"/>
            </a:xfrm>
            <a:prstGeom prst="straightConnector1">
              <a:avLst/>
            </a:prstGeom>
            <a:noFill/>
            <a:ln w="9525" algn="ctr">
              <a:solidFill>
                <a:schemeClr val="tx1"/>
              </a:solidFill>
              <a:prstDash val="solid"/>
              <a:round/>
              <a:headEnd type="none" w="med" len="med"/>
              <a:tailEnd type="triangle"/>
            </a:ln>
            <a:extLst>
              <a:ext uri="{909E8E84-426E-40dd-AFC4-6F175D3DCCD1}">
                <a14:hiddenFill xmlns:a14="http://schemas.microsoft.com/office/drawing/2010/main" xmlns="">
                  <a:noFill/>
                </a14:hiddenFill>
              </a:ext>
            </a:extLst>
          </p:spPr>
        </p:cxnSp>
        <p:pic>
          <p:nvPicPr>
            <p:cNvPr id="10" name="Billede 9">
              <a:extLst>
                <a:ext uri="{FF2B5EF4-FFF2-40B4-BE49-F238E27FC236}">
                  <a16:creationId xmlns:a16="http://schemas.microsoft.com/office/drawing/2014/main" id="{E7FA305B-E5E9-E08E-B5AB-2D2FF217C97F}"/>
                </a:ext>
              </a:extLst>
            </p:cNvPr>
            <p:cNvPicPr>
              <a:picLocks noChangeAspect="1"/>
            </p:cNvPicPr>
            <p:nvPr/>
          </p:nvPicPr>
          <p:blipFill>
            <a:blip r:embed="rId2"/>
            <a:stretch>
              <a:fillRect/>
            </a:stretch>
          </p:blipFill>
          <p:spPr>
            <a:xfrm>
              <a:off x="4044373" y="1541117"/>
              <a:ext cx="692727" cy="519545"/>
            </a:xfrm>
            <a:prstGeom prst="rect">
              <a:avLst/>
            </a:prstGeom>
          </p:spPr>
        </p:pic>
      </p:grpSp>
      <p:graphicFrame>
        <p:nvGraphicFramePr>
          <p:cNvPr id="20" name="Tabel 19">
            <a:extLst>
              <a:ext uri="{FF2B5EF4-FFF2-40B4-BE49-F238E27FC236}">
                <a16:creationId xmlns:a16="http://schemas.microsoft.com/office/drawing/2014/main" id="{3B4686FD-2471-4841-1F82-9294EB1E2F32}"/>
              </a:ext>
            </a:extLst>
          </p:cNvPr>
          <p:cNvGraphicFramePr>
            <a:graphicFrameLocks noGrp="1"/>
          </p:cNvGraphicFramePr>
          <p:nvPr/>
        </p:nvGraphicFramePr>
        <p:xfrm>
          <a:off x="2044699" y="3873415"/>
          <a:ext cx="5097310" cy="230981"/>
        </p:xfrm>
        <a:graphic>
          <a:graphicData uri="http://schemas.openxmlformats.org/drawingml/2006/table">
            <a:tbl>
              <a:tblPr firstRow="1" bandRow="1">
                <a:tableStyleId>{5C22544A-7EE6-4342-B048-85BDC9FD1C3A}</a:tableStyleId>
              </a:tblPr>
              <a:tblGrid>
                <a:gridCol w="318582">
                  <a:extLst>
                    <a:ext uri="{9D8B030D-6E8A-4147-A177-3AD203B41FA5}">
                      <a16:colId xmlns:a16="http://schemas.microsoft.com/office/drawing/2014/main" val="3142770369"/>
                    </a:ext>
                  </a:extLst>
                </a:gridCol>
                <a:gridCol w="318582">
                  <a:extLst>
                    <a:ext uri="{9D8B030D-6E8A-4147-A177-3AD203B41FA5}">
                      <a16:colId xmlns:a16="http://schemas.microsoft.com/office/drawing/2014/main" val="916057927"/>
                    </a:ext>
                  </a:extLst>
                </a:gridCol>
                <a:gridCol w="318582">
                  <a:extLst>
                    <a:ext uri="{9D8B030D-6E8A-4147-A177-3AD203B41FA5}">
                      <a16:colId xmlns:a16="http://schemas.microsoft.com/office/drawing/2014/main" val="286584376"/>
                    </a:ext>
                  </a:extLst>
                </a:gridCol>
                <a:gridCol w="318582">
                  <a:extLst>
                    <a:ext uri="{9D8B030D-6E8A-4147-A177-3AD203B41FA5}">
                      <a16:colId xmlns:a16="http://schemas.microsoft.com/office/drawing/2014/main" val="926202590"/>
                    </a:ext>
                  </a:extLst>
                </a:gridCol>
                <a:gridCol w="318582">
                  <a:extLst>
                    <a:ext uri="{9D8B030D-6E8A-4147-A177-3AD203B41FA5}">
                      <a16:colId xmlns:a16="http://schemas.microsoft.com/office/drawing/2014/main" val="4241662768"/>
                    </a:ext>
                  </a:extLst>
                </a:gridCol>
                <a:gridCol w="318582">
                  <a:extLst>
                    <a:ext uri="{9D8B030D-6E8A-4147-A177-3AD203B41FA5}">
                      <a16:colId xmlns:a16="http://schemas.microsoft.com/office/drawing/2014/main" val="2681374857"/>
                    </a:ext>
                  </a:extLst>
                </a:gridCol>
                <a:gridCol w="318582">
                  <a:extLst>
                    <a:ext uri="{9D8B030D-6E8A-4147-A177-3AD203B41FA5}">
                      <a16:colId xmlns:a16="http://schemas.microsoft.com/office/drawing/2014/main" val="1616063170"/>
                    </a:ext>
                  </a:extLst>
                </a:gridCol>
                <a:gridCol w="318581">
                  <a:extLst>
                    <a:ext uri="{9D8B030D-6E8A-4147-A177-3AD203B41FA5}">
                      <a16:colId xmlns:a16="http://schemas.microsoft.com/office/drawing/2014/main" val="863972175"/>
                    </a:ext>
                  </a:extLst>
                </a:gridCol>
                <a:gridCol w="318581">
                  <a:extLst>
                    <a:ext uri="{9D8B030D-6E8A-4147-A177-3AD203B41FA5}">
                      <a16:colId xmlns:a16="http://schemas.microsoft.com/office/drawing/2014/main" val="2821131578"/>
                    </a:ext>
                  </a:extLst>
                </a:gridCol>
                <a:gridCol w="318582">
                  <a:extLst>
                    <a:ext uri="{9D8B030D-6E8A-4147-A177-3AD203B41FA5}">
                      <a16:colId xmlns:a16="http://schemas.microsoft.com/office/drawing/2014/main" val="3213725175"/>
                    </a:ext>
                  </a:extLst>
                </a:gridCol>
                <a:gridCol w="318582">
                  <a:extLst>
                    <a:ext uri="{9D8B030D-6E8A-4147-A177-3AD203B41FA5}">
                      <a16:colId xmlns:a16="http://schemas.microsoft.com/office/drawing/2014/main" val="2133682113"/>
                    </a:ext>
                  </a:extLst>
                </a:gridCol>
                <a:gridCol w="318582">
                  <a:extLst>
                    <a:ext uri="{9D8B030D-6E8A-4147-A177-3AD203B41FA5}">
                      <a16:colId xmlns:a16="http://schemas.microsoft.com/office/drawing/2014/main" val="1278992980"/>
                    </a:ext>
                  </a:extLst>
                </a:gridCol>
                <a:gridCol w="318582">
                  <a:extLst>
                    <a:ext uri="{9D8B030D-6E8A-4147-A177-3AD203B41FA5}">
                      <a16:colId xmlns:a16="http://schemas.microsoft.com/office/drawing/2014/main" val="3201631465"/>
                    </a:ext>
                  </a:extLst>
                </a:gridCol>
                <a:gridCol w="318582">
                  <a:extLst>
                    <a:ext uri="{9D8B030D-6E8A-4147-A177-3AD203B41FA5}">
                      <a16:colId xmlns:a16="http://schemas.microsoft.com/office/drawing/2014/main" val="845587808"/>
                    </a:ext>
                  </a:extLst>
                </a:gridCol>
                <a:gridCol w="318582">
                  <a:extLst>
                    <a:ext uri="{9D8B030D-6E8A-4147-A177-3AD203B41FA5}">
                      <a16:colId xmlns:a16="http://schemas.microsoft.com/office/drawing/2014/main" val="1991464642"/>
                    </a:ext>
                  </a:extLst>
                </a:gridCol>
                <a:gridCol w="318582">
                  <a:extLst>
                    <a:ext uri="{9D8B030D-6E8A-4147-A177-3AD203B41FA5}">
                      <a16:colId xmlns:a16="http://schemas.microsoft.com/office/drawing/2014/main" val="1485443885"/>
                    </a:ext>
                  </a:extLst>
                </a:gridCol>
              </a:tblGrid>
              <a:tr h="230981">
                <a:tc>
                  <a:txBody>
                    <a:bodyPr/>
                    <a:lstStyle/>
                    <a:p>
                      <a:endParaRPr lang="da-DK" sz="900" dirty="0"/>
                    </a:p>
                  </a:txBody>
                  <a:tcPr>
                    <a:solidFill>
                      <a:srgbClr val="F3EFE0"/>
                    </a:solidFill>
                  </a:tcPr>
                </a:tc>
                <a:tc>
                  <a:txBody>
                    <a:bodyPr/>
                    <a:lstStyle/>
                    <a:p>
                      <a:endParaRPr lang="da-DK" sz="900" dirty="0"/>
                    </a:p>
                  </a:txBody>
                  <a:tcPr>
                    <a:solidFill>
                      <a:srgbClr val="F3EFE0"/>
                    </a:solidFill>
                  </a:tcPr>
                </a:tc>
                <a:tc>
                  <a:txBody>
                    <a:bodyPr/>
                    <a:lstStyle/>
                    <a:p>
                      <a:endParaRPr lang="da-DK" sz="900" dirty="0"/>
                    </a:p>
                  </a:txBody>
                  <a:tcPr>
                    <a:solidFill>
                      <a:srgbClr val="F3EFE0"/>
                    </a:solidFill>
                  </a:tcPr>
                </a:tc>
                <a:tc>
                  <a:txBody>
                    <a:bodyPr/>
                    <a:lstStyle/>
                    <a:p>
                      <a:endParaRPr lang="da-DK" sz="900" dirty="0"/>
                    </a:p>
                  </a:txBody>
                  <a:tcPr>
                    <a:solidFill>
                      <a:srgbClr val="DB935D"/>
                    </a:solidFill>
                  </a:tcPr>
                </a:tc>
                <a:tc>
                  <a:txBody>
                    <a:bodyPr/>
                    <a:lstStyle/>
                    <a:p>
                      <a:endParaRPr lang="da-DK" sz="900" dirty="0"/>
                    </a:p>
                  </a:txBody>
                  <a:tcPr>
                    <a:solidFill>
                      <a:srgbClr val="F3EFE0"/>
                    </a:solidFill>
                  </a:tcPr>
                </a:tc>
                <a:tc>
                  <a:txBody>
                    <a:bodyPr/>
                    <a:lstStyle/>
                    <a:p>
                      <a:endParaRPr lang="da-DK" sz="900" dirty="0"/>
                    </a:p>
                  </a:txBody>
                  <a:tcPr>
                    <a:solidFill>
                      <a:srgbClr val="F3EFE0"/>
                    </a:solidFill>
                  </a:tcPr>
                </a:tc>
                <a:tc>
                  <a:txBody>
                    <a:bodyPr/>
                    <a:lstStyle/>
                    <a:p>
                      <a:endParaRPr lang="da-DK" sz="900" dirty="0"/>
                    </a:p>
                  </a:txBody>
                  <a:tcPr>
                    <a:solidFill>
                      <a:schemeClr val="bg2"/>
                    </a:solidFill>
                  </a:tcPr>
                </a:tc>
                <a:tc>
                  <a:txBody>
                    <a:bodyPr/>
                    <a:lstStyle/>
                    <a:p>
                      <a:endParaRPr lang="da-DK" sz="900" dirty="0"/>
                    </a:p>
                  </a:txBody>
                  <a:tcPr>
                    <a:solidFill>
                      <a:schemeClr val="bg2"/>
                    </a:solidFill>
                  </a:tcPr>
                </a:tc>
                <a:tc>
                  <a:txBody>
                    <a:bodyPr/>
                    <a:lstStyle/>
                    <a:p>
                      <a:endParaRPr lang="da-DK" sz="900" dirty="0"/>
                    </a:p>
                  </a:txBody>
                  <a:tcPr>
                    <a:solidFill>
                      <a:srgbClr val="F3EFE0"/>
                    </a:solidFill>
                  </a:tcPr>
                </a:tc>
                <a:tc>
                  <a:txBody>
                    <a:bodyPr/>
                    <a:lstStyle/>
                    <a:p>
                      <a:endParaRPr lang="da-DK" sz="900" dirty="0"/>
                    </a:p>
                  </a:txBody>
                  <a:tcPr>
                    <a:solidFill>
                      <a:srgbClr val="F3EFE0"/>
                    </a:solidFill>
                  </a:tcPr>
                </a:tc>
                <a:tc>
                  <a:txBody>
                    <a:bodyPr/>
                    <a:lstStyle/>
                    <a:p>
                      <a:endParaRPr lang="da-DK" sz="900" dirty="0"/>
                    </a:p>
                  </a:txBody>
                  <a:tcPr>
                    <a:solidFill>
                      <a:schemeClr val="bg2"/>
                    </a:solidFill>
                  </a:tcPr>
                </a:tc>
                <a:tc>
                  <a:txBody>
                    <a:bodyPr/>
                    <a:lstStyle/>
                    <a:p>
                      <a:endParaRPr lang="da-DK" sz="900" dirty="0"/>
                    </a:p>
                  </a:txBody>
                  <a:tcPr>
                    <a:solidFill>
                      <a:schemeClr val="bg2"/>
                    </a:solidFill>
                  </a:tcPr>
                </a:tc>
                <a:tc>
                  <a:txBody>
                    <a:bodyPr/>
                    <a:lstStyle/>
                    <a:p>
                      <a:endParaRPr lang="da-DK" sz="900" dirty="0"/>
                    </a:p>
                  </a:txBody>
                  <a:tcPr>
                    <a:solidFill>
                      <a:schemeClr val="bg2"/>
                    </a:solidFill>
                  </a:tcPr>
                </a:tc>
                <a:tc>
                  <a:txBody>
                    <a:bodyPr/>
                    <a:lstStyle/>
                    <a:p>
                      <a:endParaRPr lang="da-DK" sz="900" dirty="0"/>
                    </a:p>
                  </a:txBody>
                  <a:tcPr>
                    <a:solidFill>
                      <a:schemeClr val="bg2"/>
                    </a:solidFill>
                  </a:tcPr>
                </a:tc>
                <a:tc>
                  <a:txBody>
                    <a:bodyPr/>
                    <a:lstStyle/>
                    <a:p>
                      <a:endParaRPr lang="da-DK" sz="900" dirty="0"/>
                    </a:p>
                  </a:txBody>
                  <a:tcPr>
                    <a:solidFill>
                      <a:schemeClr val="bg2"/>
                    </a:solidFill>
                  </a:tcPr>
                </a:tc>
                <a:tc>
                  <a:txBody>
                    <a:bodyPr/>
                    <a:lstStyle/>
                    <a:p>
                      <a:endParaRPr lang="da-DK" sz="900" dirty="0"/>
                    </a:p>
                  </a:txBody>
                  <a:tcPr>
                    <a:solidFill>
                      <a:schemeClr val="bg2"/>
                    </a:solidFill>
                  </a:tcPr>
                </a:tc>
                <a:extLst>
                  <a:ext uri="{0D108BD9-81ED-4DB2-BD59-A6C34878D82A}">
                    <a16:rowId xmlns:a16="http://schemas.microsoft.com/office/drawing/2014/main" val="1232046422"/>
                  </a:ext>
                </a:extLst>
              </a:tr>
            </a:tbl>
          </a:graphicData>
        </a:graphic>
      </p:graphicFrame>
      <p:sp>
        <p:nvSpPr>
          <p:cNvPr id="22" name="Pil: højre 21">
            <a:extLst>
              <a:ext uri="{FF2B5EF4-FFF2-40B4-BE49-F238E27FC236}">
                <a16:creationId xmlns:a16="http://schemas.microsoft.com/office/drawing/2014/main" id="{FFC71582-EE33-ABFB-0139-8AD102909AA9}"/>
              </a:ext>
            </a:extLst>
          </p:cNvPr>
          <p:cNvSpPr/>
          <p:nvPr/>
        </p:nvSpPr>
        <p:spPr>
          <a:xfrm>
            <a:off x="358630" y="4417866"/>
            <a:ext cx="2968770" cy="164578"/>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r">
              <a:spcAft>
                <a:spcPts val="300"/>
              </a:spcAft>
            </a:pPr>
            <a:r>
              <a:rPr lang="da-DK" sz="1000" dirty="0">
                <a:solidFill>
                  <a:schemeClr val="tx1"/>
                </a:solidFill>
                <a:latin typeface="Neue Haas Grotesk Text Pro" panose="020B0504020202020204" pitchFamily="34" charset="77"/>
                <a:cs typeface="Arial"/>
              </a:rPr>
              <a:t>Albertslund</a:t>
            </a:r>
          </a:p>
        </p:txBody>
      </p:sp>
      <p:sp>
        <p:nvSpPr>
          <p:cNvPr id="24" name="Pil: højre 23">
            <a:extLst>
              <a:ext uri="{FF2B5EF4-FFF2-40B4-BE49-F238E27FC236}">
                <a16:creationId xmlns:a16="http://schemas.microsoft.com/office/drawing/2014/main" id="{704DB6E4-BC6F-2768-C481-20430B2DFD63}"/>
              </a:ext>
            </a:extLst>
          </p:cNvPr>
          <p:cNvSpPr/>
          <p:nvPr/>
        </p:nvSpPr>
        <p:spPr>
          <a:xfrm>
            <a:off x="3327400" y="4733902"/>
            <a:ext cx="5500688" cy="164578"/>
          </a:xfrm>
          <a:prstGeom prst="rightArrow">
            <a:avLst/>
          </a:prstGeom>
          <a:solidFill>
            <a:schemeClr val="accent3">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r>
              <a:rPr lang="da-DK" sz="1000" dirty="0">
                <a:solidFill>
                  <a:schemeClr val="tx1"/>
                </a:solidFill>
                <a:latin typeface="Neue Haas Grotesk Text Pro" panose="020B0504020202020204" pitchFamily="34" charset="77"/>
                <a:cs typeface="Arial"/>
              </a:rPr>
              <a:t>Ballerup</a:t>
            </a:r>
          </a:p>
        </p:txBody>
      </p:sp>
      <p:sp>
        <p:nvSpPr>
          <p:cNvPr id="11" name="Pil: højre 10">
            <a:extLst>
              <a:ext uri="{FF2B5EF4-FFF2-40B4-BE49-F238E27FC236}">
                <a16:creationId xmlns:a16="http://schemas.microsoft.com/office/drawing/2014/main" id="{750433B3-CF1E-6AC6-CB73-C09EDA74F3B5}"/>
              </a:ext>
            </a:extLst>
          </p:cNvPr>
          <p:cNvSpPr/>
          <p:nvPr/>
        </p:nvSpPr>
        <p:spPr>
          <a:xfrm>
            <a:off x="3327399" y="4408591"/>
            <a:ext cx="3814610" cy="164578"/>
          </a:xfrm>
          <a:prstGeom prst="rightArrow">
            <a:avLst/>
          </a:prstGeom>
          <a:gradFill flip="none" rotWithShape="1">
            <a:gsLst>
              <a:gs pos="0">
                <a:srgbClr val="3373D2"/>
              </a:gs>
              <a:gs pos="100000">
                <a:srgbClr val="00B0F0">
                  <a:tint val="23500"/>
                  <a:satMod val="160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Tree>
    <p:extLst>
      <p:ext uri="{BB962C8B-B14F-4D97-AF65-F5344CB8AC3E}">
        <p14:creationId xmlns:p14="http://schemas.microsoft.com/office/powerpoint/2010/main" val="142913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16DF9-EC00-305F-EDE0-EAB4F178F1A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7A3E456-1C9D-781C-4643-04ABCEA5BCC5}"/>
              </a:ext>
            </a:extLst>
          </p:cNvPr>
          <p:cNvSpPr>
            <a:spLocks noGrp="1"/>
          </p:cNvSpPr>
          <p:nvPr>
            <p:ph type="title"/>
          </p:nvPr>
        </p:nvSpPr>
        <p:spPr/>
        <p:txBody>
          <a:bodyPr/>
          <a:lstStyle/>
          <a:p>
            <a:r>
              <a:rPr lang="da-DK" dirty="0"/>
              <a:t>Eksempel 1b:</a:t>
            </a:r>
          </a:p>
        </p:txBody>
      </p:sp>
      <p:sp>
        <p:nvSpPr>
          <p:cNvPr id="3" name="Pladsholder til tekst 2">
            <a:extLst>
              <a:ext uri="{FF2B5EF4-FFF2-40B4-BE49-F238E27FC236}">
                <a16:creationId xmlns:a16="http://schemas.microsoft.com/office/drawing/2014/main" id="{D4B79825-4CBA-9E88-4FA0-7CB1A99A9EB7}"/>
              </a:ext>
            </a:extLst>
          </p:cNvPr>
          <p:cNvSpPr>
            <a:spLocks noGrp="1"/>
          </p:cNvSpPr>
          <p:nvPr>
            <p:ph type="body" sz="quarter" idx="10"/>
          </p:nvPr>
        </p:nvSpPr>
        <p:spPr>
          <a:xfrm>
            <a:off x="468313" y="1123950"/>
            <a:ext cx="8207376" cy="3463925"/>
          </a:xfrm>
        </p:spPr>
        <p:txBody>
          <a:bodyPr/>
          <a:lstStyle/>
          <a:p>
            <a:pPr marL="0" indent="0">
              <a:buNone/>
            </a:pPr>
            <a:r>
              <a:rPr lang="da-DK" dirty="0"/>
              <a:t>Da handleansvaret er overdraget til Ballerup, vil Albertslund ikke længere have mulighed for at gennemføre træk og udbetalinger.</a:t>
            </a:r>
          </a:p>
          <a:p>
            <a:pPr marL="0" indent="0">
              <a:buNone/>
            </a:pPr>
            <a:r>
              <a:rPr lang="da-DK" dirty="0"/>
              <a:t>Hvis der var et løbende bagudrettet tilbagebetalingstræk på 3.000 kr. pr. måned, vil systemet danne en hændelse på sagen om stoppet og en opfølgningsopgave om at flytningen kan betyde et økonomisk udestående. Hændelsen vil lyde:</a:t>
            </a:r>
          </a:p>
          <a:p>
            <a:pPr marL="0" indent="0">
              <a:buNone/>
            </a:pPr>
            <a:r>
              <a:rPr lang="da-DK" dirty="0"/>
              <a:t>Der bliver altså </a:t>
            </a:r>
            <a:r>
              <a:rPr lang="da-DK" b="1" dirty="0"/>
              <a:t>ikke</a:t>
            </a:r>
            <a:r>
              <a:rPr lang="da-DK" dirty="0"/>
              <a:t> gennemført et træk.</a:t>
            </a:r>
          </a:p>
          <a:p>
            <a:pPr marL="0" indent="0">
              <a:buNone/>
            </a:pPr>
            <a:r>
              <a:rPr lang="da-DK" dirty="0"/>
              <a:t>Borgeren skylder Albertslund 400 kr.</a:t>
            </a:r>
          </a:p>
          <a:p>
            <a:pPr marL="0" indent="0">
              <a:buNone/>
            </a:pPr>
            <a:endParaRPr lang="da-DK" dirty="0"/>
          </a:p>
          <a:p>
            <a:pPr marL="0" indent="0">
              <a:buNone/>
            </a:pPr>
            <a:endParaRPr lang="da-DK" dirty="0"/>
          </a:p>
          <a:p>
            <a:pPr marL="0" indent="0">
              <a:buNone/>
            </a:pPr>
            <a:endParaRPr lang="da-DK" dirty="0"/>
          </a:p>
        </p:txBody>
      </p:sp>
      <p:sp>
        <p:nvSpPr>
          <p:cNvPr id="4" name="Pladsholder til tekst 3">
            <a:extLst>
              <a:ext uri="{FF2B5EF4-FFF2-40B4-BE49-F238E27FC236}">
                <a16:creationId xmlns:a16="http://schemas.microsoft.com/office/drawing/2014/main" id="{5A5D6F96-1647-BEC9-86F5-7F78DF9245C1}"/>
              </a:ext>
            </a:extLst>
          </p:cNvPr>
          <p:cNvSpPr>
            <a:spLocks noGrp="1"/>
          </p:cNvSpPr>
          <p:nvPr>
            <p:ph type="body" sz="quarter" idx="11"/>
          </p:nvPr>
        </p:nvSpPr>
        <p:spPr/>
        <p:txBody>
          <a:bodyPr/>
          <a:lstStyle/>
          <a:p>
            <a:r>
              <a:rPr lang="da-DK" dirty="0"/>
              <a:t>Flytning automatisk fra dag-til-dag</a:t>
            </a:r>
          </a:p>
        </p:txBody>
      </p:sp>
      <p:sp>
        <p:nvSpPr>
          <p:cNvPr id="7" name="Pil: højre 6">
            <a:extLst>
              <a:ext uri="{FF2B5EF4-FFF2-40B4-BE49-F238E27FC236}">
                <a16:creationId xmlns:a16="http://schemas.microsoft.com/office/drawing/2014/main" id="{EA0A8E23-83C1-46B6-F533-B53A84F2CC27}"/>
              </a:ext>
            </a:extLst>
          </p:cNvPr>
          <p:cNvSpPr/>
          <p:nvPr/>
        </p:nvSpPr>
        <p:spPr>
          <a:xfrm>
            <a:off x="7142018" y="3746166"/>
            <a:ext cx="1686070" cy="462150"/>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r>
              <a:rPr lang="da-DK" sz="1000" dirty="0">
                <a:solidFill>
                  <a:schemeClr val="tx1"/>
                </a:solidFill>
                <a:latin typeface="Neue Haas Grotesk Text Pro" panose="020B0504020202020204" pitchFamily="34" charset="77"/>
                <a:cs typeface="Arial"/>
              </a:rPr>
              <a:t>Maj</a:t>
            </a:r>
          </a:p>
        </p:txBody>
      </p:sp>
      <p:sp>
        <p:nvSpPr>
          <p:cNvPr id="9" name="Rektangel 8">
            <a:extLst>
              <a:ext uri="{FF2B5EF4-FFF2-40B4-BE49-F238E27FC236}">
                <a16:creationId xmlns:a16="http://schemas.microsoft.com/office/drawing/2014/main" id="{B7FC4E9A-DCA6-A634-62C8-15D26676BFCA}"/>
              </a:ext>
            </a:extLst>
          </p:cNvPr>
          <p:cNvSpPr/>
          <p:nvPr/>
        </p:nvSpPr>
        <p:spPr>
          <a:xfrm>
            <a:off x="358630" y="3863034"/>
            <a:ext cx="1686070" cy="230981"/>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r">
              <a:spcAft>
                <a:spcPts val="300"/>
              </a:spcAft>
            </a:pPr>
            <a:r>
              <a:rPr lang="da-DK" sz="1000" dirty="0">
                <a:solidFill>
                  <a:schemeClr val="tx1"/>
                </a:solidFill>
                <a:latin typeface="Neue Haas Grotesk Text Pro" panose="020B0504020202020204" pitchFamily="34" charset="77"/>
                <a:cs typeface="Arial"/>
              </a:rPr>
              <a:t>Marts</a:t>
            </a:r>
          </a:p>
        </p:txBody>
      </p:sp>
      <p:cxnSp>
        <p:nvCxnSpPr>
          <p:cNvPr id="12" name="Lige pilforbindelse 11">
            <a:extLst>
              <a:ext uri="{FF2B5EF4-FFF2-40B4-BE49-F238E27FC236}">
                <a16:creationId xmlns:a16="http://schemas.microsoft.com/office/drawing/2014/main" id="{40B0A891-EBA3-D3ED-CC0B-133224C39250}"/>
              </a:ext>
            </a:extLst>
          </p:cNvPr>
          <p:cNvCxnSpPr>
            <a:cxnSpLocks/>
          </p:cNvCxnSpPr>
          <p:nvPr/>
        </p:nvCxnSpPr>
        <p:spPr bwMode="auto">
          <a:xfrm flipH="1">
            <a:off x="3190586" y="3494738"/>
            <a:ext cx="1" cy="376318"/>
          </a:xfrm>
          <a:prstGeom prst="straightConnector1">
            <a:avLst/>
          </a:prstGeom>
          <a:noFill/>
          <a:ln w="9525" algn="ctr">
            <a:solidFill>
              <a:schemeClr val="tx1"/>
            </a:solidFill>
            <a:prstDash val="solid"/>
            <a:round/>
            <a:headEnd type="none" w="med" len="med"/>
            <a:tailEnd type="triangle"/>
          </a:ln>
          <a:extLst>
            <a:ext uri="{909E8E84-426E-40dd-AFC4-6F175D3DCCD1}">
              <a14:hiddenFill xmlns:a14="http://schemas.microsoft.com/office/drawing/2010/main" xmlns="">
                <a:noFill/>
              </a14:hiddenFill>
            </a:ext>
          </a:extLst>
        </p:spPr>
      </p:cxnSp>
      <p:pic>
        <p:nvPicPr>
          <p:cNvPr id="10" name="Billede 9">
            <a:extLst>
              <a:ext uri="{FF2B5EF4-FFF2-40B4-BE49-F238E27FC236}">
                <a16:creationId xmlns:a16="http://schemas.microsoft.com/office/drawing/2014/main" id="{A523B032-6CB0-E34C-AAF0-0EFEA5BBBC4B}"/>
              </a:ext>
            </a:extLst>
          </p:cNvPr>
          <p:cNvPicPr>
            <a:picLocks noChangeAspect="1"/>
          </p:cNvPicPr>
          <p:nvPr/>
        </p:nvPicPr>
        <p:blipFill>
          <a:blip r:embed="rId3"/>
          <a:stretch>
            <a:fillRect/>
          </a:stretch>
        </p:blipFill>
        <p:spPr>
          <a:xfrm>
            <a:off x="2844223" y="3025283"/>
            <a:ext cx="692727" cy="519545"/>
          </a:xfrm>
          <a:prstGeom prst="rect">
            <a:avLst/>
          </a:prstGeom>
        </p:spPr>
      </p:pic>
      <p:graphicFrame>
        <p:nvGraphicFramePr>
          <p:cNvPr id="20" name="Tabel 19">
            <a:extLst>
              <a:ext uri="{FF2B5EF4-FFF2-40B4-BE49-F238E27FC236}">
                <a16:creationId xmlns:a16="http://schemas.microsoft.com/office/drawing/2014/main" id="{ABC16868-A05D-8603-5F8B-F61068CE0A86}"/>
              </a:ext>
            </a:extLst>
          </p:cNvPr>
          <p:cNvGraphicFramePr>
            <a:graphicFrameLocks noGrp="1"/>
          </p:cNvGraphicFramePr>
          <p:nvPr/>
        </p:nvGraphicFramePr>
        <p:xfrm>
          <a:off x="2044699" y="3873415"/>
          <a:ext cx="5097310" cy="230981"/>
        </p:xfrm>
        <a:graphic>
          <a:graphicData uri="http://schemas.openxmlformats.org/drawingml/2006/table">
            <a:tbl>
              <a:tblPr firstRow="1" bandRow="1">
                <a:tableStyleId>{5C22544A-7EE6-4342-B048-85BDC9FD1C3A}</a:tableStyleId>
              </a:tblPr>
              <a:tblGrid>
                <a:gridCol w="318582">
                  <a:extLst>
                    <a:ext uri="{9D8B030D-6E8A-4147-A177-3AD203B41FA5}">
                      <a16:colId xmlns:a16="http://schemas.microsoft.com/office/drawing/2014/main" val="3142770369"/>
                    </a:ext>
                  </a:extLst>
                </a:gridCol>
                <a:gridCol w="318582">
                  <a:extLst>
                    <a:ext uri="{9D8B030D-6E8A-4147-A177-3AD203B41FA5}">
                      <a16:colId xmlns:a16="http://schemas.microsoft.com/office/drawing/2014/main" val="916057927"/>
                    </a:ext>
                  </a:extLst>
                </a:gridCol>
                <a:gridCol w="318582">
                  <a:extLst>
                    <a:ext uri="{9D8B030D-6E8A-4147-A177-3AD203B41FA5}">
                      <a16:colId xmlns:a16="http://schemas.microsoft.com/office/drawing/2014/main" val="286584376"/>
                    </a:ext>
                  </a:extLst>
                </a:gridCol>
                <a:gridCol w="318582">
                  <a:extLst>
                    <a:ext uri="{9D8B030D-6E8A-4147-A177-3AD203B41FA5}">
                      <a16:colId xmlns:a16="http://schemas.microsoft.com/office/drawing/2014/main" val="926202590"/>
                    </a:ext>
                  </a:extLst>
                </a:gridCol>
                <a:gridCol w="318582">
                  <a:extLst>
                    <a:ext uri="{9D8B030D-6E8A-4147-A177-3AD203B41FA5}">
                      <a16:colId xmlns:a16="http://schemas.microsoft.com/office/drawing/2014/main" val="4241662768"/>
                    </a:ext>
                  </a:extLst>
                </a:gridCol>
                <a:gridCol w="318582">
                  <a:extLst>
                    <a:ext uri="{9D8B030D-6E8A-4147-A177-3AD203B41FA5}">
                      <a16:colId xmlns:a16="http://schemas.microsoft.com/office/drawing/2014/main" val="2681374857"/>
                    </a:ext>
                  </a:extLst>
                </a:gridCol>
                <a:gridCol w="318582">
                  <a:extLst>
                    <a:ext uri="{9D8B030D-6E8A-4147-A177-3AD203B41FA5}">
                      <a16:colId xmlns:a16="http://schemas.microsoft.com/office/drawing/2014/main" val="1616063170"/>
                    </a:ext>
                  </a:extLst>
                </a:gridCol>
                <a:gridCol w="318581">
                  <a:extLst>
                    <a:ext uri="{9D8B030D-6E8A-4147-A177-3AD203B41FA5}">
                      <a16:colId xmlns:a16="http://schemas.microsoft.com/office/drawing/2014/main" val="863972175"/>
                    </a:ext>
                  </a:extLst>
                </a:gridCol>
                <a:gridCol w="318581">
                  <a:extLst>
                    <a:ext uri="{9D8B030D-6E8A-4147-A177-3AD203B41FA5}">
                      <a16:colId xmlns:a16="http://schemas.microsoft.com/office/drawing/2014/main" val="2821131578"/>
                    </a:ext>
                  </a:extLst>
                </a:gridCol>
                <a:gridCol w="318582">
                  <a:extLst>
                    <a:ext uri="{9D8B030D-6E8A-4147-A177-3AD203B41FA5}">
                      <a16:colId xmlns:a16="http://schemas.microsoft.com/office/drawing/2014/main" val="3213725175"/>
                    </a:ext>
                  </a:extLst>
                </a:gridCol>
                <a:gridCol w="318582">
                  <a:extLst>
                    <a:ext uri="{9D8B030D-6E8A-4147-A177-3AD203B41FA5}">
                      <a16:colId xmlns:a16="http://schemas.microsoft.com/office/drawing/2014/main" val="2133682113"/>
                    </a:ext>
                  </a:extLst>
                </a:gridCol>
                <a:gridCol w="318582">
                  <a:extLst>
                    <a:ext uri="{9D8B030D-6E8A-4147-A177-3AD203B41FA5}">
                      <a16:colId xmlns:a16="http://schemas.microsoft.com/office/drawing/2014/main" val="1278992980"/>
                    </a:ext>
                  </a:extLst>
                </a:gridCol>
                <a:gridCol w="318582">
                  <a:extLst>
                    <a:ext uri="{9D8B030D-6E8A-4147-A177-3AD203B41FA5}">
                      <a16:colId xmlns:a16="http://schemas.microsoft.com/office/drawing/2014/main" val="3201631465"/>
                    </a:ext>
                  </a:extLst>
                </a:gridCol>
                <a:gridCol w="318582">
                  <a:extLst>
                    <a:ext uri="{9D8B030D-6E8A-4147-A177-3AD203B41FA5}">
                      <a16:colId xmlns:a16="http://schemas.microsoft.com/office/drawing/2014/main" val="845587808"/>
                    </a:ext>
                  </a:extLst>
                </a:gridCol>
                <a:gridCol w="318582">
                  <a:extLst>
                    <a:ext uri="{9D8B030D-6E8A-4147-A177-3AD203B41FA5}">
                      <a16:colId xmlns:a16="http://schemas.microsoft.com/office/drawing/2014/main" val="1991464642"/>
                    </a:ext>
                  </a:extLst>
                </a:gridCol>
                <a:gridCol w="318582">
                  <a:extLst>
                    <a:ext uri="{9D8B030D-6E8A-4147-A177-3AD203B41FA5}">
                      <a16:colId xmlns:a16="http://schemas.microsoft.com/office/drawing/2014/main" val="1485443885"/>
                    </a:ext>
                  </a:extLst>
                </a:gridCol>
              </a:tblGrid>
              <a:tr h="230981">
                <a:tc>
                  <a:txBody>
                    <a:bodyPr/>
                    <a:lstStyle/>
                    <a:p>
                      <a:endParaRPr lang="da-DK" sz="900" dirty="0"/>
                    </a:p>
                  </a:txBody>
                  <a:tcPr>
                    <a:solidFill>
                      <a:srgbClr val="F3EFE0"/>
                    </a:solidFill>
                  </a:tcPr>
                </a:tc>
                <a:tc>
                  <a:txBody>
                    <a:bodyPr/>
                    <a:lstStyle/>
                    <a:p>
                      <a:endParaRPr lang="da-DK" sz="900" dirty="0"/>
                    </a:p>
                  </a:txBody>
                  <a:tcPr>
                    <a:solidFill>
                      <a:srgbClr val="F3EFE0"/>
                    </a:solidFill>
                  </a:tcPr>
                </a:tc>
                <a:tc>
                  <a:txBody>
                    <a:bodyPr/>
                    <a:lstStyle/>
                    <a:p>
                      <a:endParaRPr lang="da-DK" sz="900" dirty="0"/>
                    </a:p>
                  </a:txBody>
                  <a:tcPr>
                    <a:solidFill>
                      <a:srgbClr val="F3EFE0"/>
                    </a:solidFill>
                  </a:tcPr>
                </a:tc>
                <a:tc>
                  <a:txBody>
                    <a:bodyPr/>
                    <a:lstStyle/>
                    <a:p>
                      <a:endParaRPr lang="da-DK" sz="900" dirty="0"/>
                    </a:p>
                  </a:txBody>
                  <a:tcPr>
                    <a:solidFill>
                      <a:srgbClr val="DB935D"/>
                    </a:solidFill>
                  </a:tcPr>
                </a:tc>
                <a:tc>
                  <a:txBody>
                    <a:bodyPr/>
                    <a:lstStyle/>
                    <a:p>
                      <a:endParaRPr lang="da-DK" sz="900" dirty="0"/>
                    </a:p>
                  </a:txBody>
                  <a:tcPr>
                    <a:solidFill>
                      <a:srgbClr val="F3EFE0"/>
                    </a:solidFill>
                  </a:tcPr>
                </a:tc>
                <a:tc>
                  <a:txBody>
                    <a:bodyPr/>
                    <a:lstStyle/>
                    <a:p>
                      <a:endParaRPr lang="da-DK" sz="900" dirty="0"/>
                    </a:p>
                  </a:txBody>
                  <a:tcPr>
                    <a:solidFill>
                      <a:srgbClr val="F3EFE0"/>
                    </a:solidFill>
                  </a:tcPr>
                </a:tc>
                <a:tc>
                  <a:txBody>
                    <a:bodyPr/>
                    <a:lstStyle/>
                    <a:p>
                      <a:endParaRPr lang="da-DK" sz="900" dirty="0"/>
                    </a:p>
                  </a:txBody>
                  <a:tcPr>
                    <a:solidFill>
                      <a:schemeClr val="bg2"/>
                    </a:solidFill>
                  </a:tcPr>
                </a:tc>
                <a:tc>
                  <a:txBody>
                    <a:bodyPr/>
                    <a:lstStyle/>
                    <a:p>
                      <a:endParaRPr lang="da-DK" sz="900" dirty="0"/>
                    </a:p>
                  </a:txBody>
                  <a:tcPr>
                    <a:solidFill>
                      <a:schemeClr val="bg2"/>
                    </a:solidFill>
                  </a:tcPr>
                </a:tc>
                <a:tc>
                  <a:txBody>
                    <a:bodyPr/>
                    <a:lstStyle/>
                    <a:p>
                      <a:endParaRPr lang="da-DK" sz="900" dirty="0"/>
                    </a:p>
                  </a:txBody>
                  <a:tcPr>
                    <a:solidFill>
                      <a:srgbClr val="F3EFE0"/>
                    </a:solidFill>
                  </a:tcPr>
                </a:tc>
                <a:tc>
                  <a:txBody>
                    <a:bodyPr/>
                    <a:lstStyle/>
                    <a:p>
                      <a:endParaRPr lang="da-DK" sz="900" dirty="0"/>
                    </a:p>
                  </a:txBody>
                  <a:tcPr>
                    <a:solidFill>
                      <a:srgbClr val="F3EFE0"/>
                    </a:solidFill>
                  </a:tcPr>
                </a:tc>
                <a:tc>
                  <a:txBody>
                    <a:bodyPr/>
                    <a:lstStyle/>
                    <a:p>
                      <a:endParaRPr lang="da-DK" sz="900" dirty="0"/>
                    </a:p>
                  </a:txBody>
                  <a:tcPr>
                    <a:solidFill>
                      <a:schemeClr val="bg2"/>
                    </a:solidFill>
                  </a:tcPr>
                </a:tc>
                <a:tc>
                  <a:txBody>
                    <a:bodyPr/>
                    <a:lstStyle/>
                    <a:p>
                      <a:endParaRPr lang="da-DK" sz="900" dirty="0"/>
                    </a:p>
                  </a:txBody>
                  <a:tcPr>
                    <a:solidFill>
                      <a:schemeClr val="bg2"/>
                    </a:solidFill>
                  </a:tcPr>
                </a:tc>
                <a:tc>
                  <a:txBody>
                    <a:bodyPr/>
                    <a:lstStyle/>
                    <a:p>
                      <a:endParaRPr lang="da-DK" sz="900" dirty="0"/>
                    </a:p>
                  </a:txBody>
                  <a:tcPr>
                    <a:solidFill>
                      <a:schemeClr val="bg2"/>
                    </a:solidFill>
                  </a:tcPr>
                </a:tc>
                <a:tc>
                  <a:txBody>
                    <a:bodyPr/>
                    <a:lstStyle/>
                    <a:p>
                      <a:endParaRPr lang="da-DK" sz="900" dirty="0"/>
                    </a:p>
                  </a:txBody>
                  <a:tcPr>
                    <a:solidFill>
                      <a:schemeClr val="bg2"/>
                    </a:solidFill>
                  </a:tcPr>
                </a:tc>
                <a:tc>
                  <a:txBody>
                    <a:bodyPr/>
                    <a:lstStyle/>
                    <a:p>
                      <a:endParaRPr lang="da-DK" sz="900" dirty="0"/>
                    </a:p>
                  </a:txBody>
                  <a:tcPr>
                    <a:solidFill>
                      <a:schemeClr val="bg2"/>
                    </a:solidFill>
                  </a:tcPr>
                </a:tc>
                <a:tc>
                  <a:txBody>
                    <a:bodyPr/>
                    <a:lstStyle/>
                    <a:p>
                      <a:endParaRPr lang="da-DK" sz="900" dirty="0"/>
                    </a:p>
                  </a:txBody>
                  <a:tcPr>
                    <a:solidFill>
                      <a:schemeClr val="bg2"/>
                    </a:solidFill>
                  </a:tcPr>
                </a:tc>
                <a:extLst>
                  <a:ext uri="{0D108BD9-81ED-4DB2-BD59-A6C34878D82A}">
                    <a16:rowId xmlns:a16="http://schemas.microsoft.com/office/drawing/2014/main" val="1232046422"/>
                  </a:ext>
                </a:extLst>
              </a:tr>
            </a:tbl>
          </a:graphicData>
        </a:graphic>
      </p:graphicFrame>
      <p:sp>
        <p:nvSpPr>
          <p:cNvPr id="22" name="Pil: højre 21">
            <a:extLst>
              <a:ext uri="{FF2B5EF4-FFF2-40B4-BE49-F238E27FC236}">
                <a16:creationId xmlns:a16="http://schemas.microsoft.com/office/drawing/2014/main" id="{B4382BC9-ACA2-DB51-5512-5BE73BB80B0D}"/>
              </a:ext>
            </a:extLst>
          </p:cNvPr>
          <p:cNvSpPr/>
          <p:nvPr/>
        </p:nvSpPr>
        <p:spPr>
          <a:xfrm>
            <a:off x="358630" y="4417866"/>
            <a:ext cx="2968770" cy="164578"/>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r">
              <a:spcAft>
                <a:spcPts val="300"/>
              </a:spcAft>
            </a:pPr>
            <a:r>
              <a:rPr lang="da-DK" sz="1000" dirty="0">
                <a:solidFill>
                  <a:schemeClr val="tx1"/>
                </a:solidFill>
                <a:latin typeface="Neue Haas Grotesk Text Pro" panose="020B0504020202020204" pitchFamily="34" charset="77"/>
                <a:cs typeface="Arial"/>
              </a:rPr>
              <a:t>Albertslund</a:t>
            </a:r>
          </a:p>
        </p:txBody>
      </p:sp>
      <p:sp>
        <p:nvSpPr>
          <p:cNvPr id="24" name="Pil: højre 23">
            <a:extLst>
              <a:ext uri="{FF2B5EF4-FFF2-40B4-BE49-F238E27FC236}">
                <a16:creationId xmlns:a16="http://schemas.microsoft.com/office/drawing/2014/main" id="{573D492A-75EB-EC5C-B20C-E43DAE2D08A9}"/>
              </a:ext>
            </a:extLst>
          </p:cNvPr>
          <p:cNvSpPr/>
          <p:nvPr/>
        </p:nvSpPr>
        <p:spPr>
          <a:xfrm>
            <a:off x="3327400" y="4733902"/>
            <a:ext cx="5500688" cy="164578"/>
          </a:xfrm>
          <a:prstGeom prst="rightArrow">
            <a:avLst/>
          </a:prstGeom>
          <a:solidFill>
            <a:schemeClr val="accent3">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r>
              <a:rPr lang="da-DK" sz="1000" dirty="0">
                <a:solidFill>
                  <a:schemeClr val="tx1"/>
                </a:solidFill>
                <a:latin typeface="Neue Haas Grotesk Text Pro" panose="020B0504020202020204" pitchFamily="34" charset="77"/>
                <a:cs typeface="Arial"/>
              </a:rPr>
              <a:t>Ballerup</a:t>
            </a:r>
          </a:p>
        </p:txBody>
      </p:sp>
      <p:sp>
        <p:nvSpPr>
          <p:cNvPr id="5" name="Rektangel 4">
            <a:extLst>
              <a:ext uri="{FF2B5EF4-FFF2-40B4-BE49-F238E27FC236}">
                <a16:creationId xmlns:a16="http://schemas.microsoft.com/office/drawing/2014/main" id="{5D9489F1-B44B-93AA-38DB-125558BC9CD3}"/>
              </a:ext>
            </a:extLst>
          </p:cNvPr>
          <p:cNvSpPr/>
          <p:nvPr/>
        </p:nvSpPr>
        <p:spPr>
          <a:xfrm>
            <a:off x="4724400" y="2223655"/>
            <a:ext cx="3366654" cy="1545840"/>
          </a:xfrm>
          <a:prstGeom prst="rect">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r>
              <a:rPr lang="da-DK" sz="1100" dirty="0">
                <a:solidFill>
                  <a:srgbClr val="000000"/>
                </a:solidFill>
                <a:effectLst/>
                <a:latin typeface="Calibri" panose="020F0502020204030204" pitchFamily="34" charset="0"/>
                <a:ea typeface="Times New Roman" panose="02020603050405020304" pitchFamily="18" charset="0"/>
              </a:rPr>
              <a:t>Bevillingen på sagen ”</a:t>
            </a:r>
            <a:r>
              <a:rPr lang="da-DK" sz="1100" i="1" dirty="0">
                <a:solidFill>
                  <a:srgbClr val="000000"/>
                </a:solidFill>
                <a:effectLst/>
                <a:highlight>
                  <a:srgbClr val="F3EFE0"/>
                </a:highlight>
                <a:latin typeface="Calibri" panose="020F0502020204030204" pitchFamily="34" charset="0"/>
                <a:ea typeface="Times New Roman" panose="02020603050405020304" pitchFamily="18" charset="0"/>
              </a:rPr>
              <a:t>Beboerbetaling</a:t>
            </a:r>
            <a:r>
              <a:rPr lang="da-DK" sz="1100" dirty="0">
                <a:solidFill>
                  <a:srgbClr val="000000"/>
                </a:solidFill>
                <a:effectLst/>
                <a:latin typeface="Calibri" panose="020F0502020204030204" pitchFamily="34" charset="0"/>
                <a:ea typeface="Times New Roman" panose="02020603050405020304" pitchFamily="18" charset="0"/>
              </a:rPr>
              <a:t>” er stoppet d. 0</a:t>
            </a:r>
            <a:r>
              <a:rPr lang="da-DK" sz="1100" i="1" dirty="0">
                <a:solidFill>
                  <a:srgbClr val="000000"/>
                </a:solidFill>
                <a:effectLst/>
                <a:highlight>
                  <a:srgbClr val="F3EFE0"/>
                </a:highlight>
                <a:latin typeface="Calibri" panose="020F0502020204030204" pitchFamily="34" charset="0"/>
                <a:ea typeface="Times New Roman" panose="02020603050405020304" pitchFamily="18" charset="0"/>
              </a:rPr>
              <a:t>4-04-2025</a:t>
            </a:r>
            <a:r>
              <a:rPr lang="da-DK" sz="1100" i="1" dirty="0">
                <a:solidFill>
                  <a:srgbClr val="000000"/>
                </a:solidFill>
                <a:effectLst/>
                <a:latin typeface="Calibri" panose="020F0502020204030204" pitchFamily="34" charset="0"/>
                <a:ea typeface="Times New Roman" panose="02020603050405020304" pitchFamily="18" charset="0"/>
              </a:rPr>
              <a:t> </a:t>
            </a:r>
            <a:r>
              <a:rPr lang="da-DK" sz="1100" dirty="0">
                <a:solidFill>
                  <a:srgbClr val="000000"/>
                </a:solidFill>
                <a:effectLst/>
                <a:latin typeface="Calibri" panose="020F0502020204030204" pitchFamily="34" charset="0"/>
                <a:ea typeface="Times New Roman" panose="02020603050405020304" pitchFamily="18" charset="0"/>
              </a:rPr>
              <a:t>pga. flytning til </a:t>
            </a:r>
            <a:r>
              <a:rPr lang="da-DK" sz="1100" i="1" dirty="0">
                <a:solidFill>
                  <a:srgbClr val="000000"/>
                </a:solidFill>
                <a:effectLst/>
                <a:highlight>
                  <a:srgbClr val="F3EFE0"/>
                </a:highlight>
                <a:latin typeface="Calibri" panose="020F0502020204030204" pitchFamily="34" charset="0"/>
                <a:ea typeface="Times New Roman" panose="02020603050405020304" pitchFamily="18" charset="0"/>
              </a:rPr>
              <a:t>Ballerup Kommune</a:t>
            </a:r>
            <a:r>
              <a:rPr lang="da-DK" sz="1100" dirty="0">
                <a:solidFill>
                  <a:srgbClr val="000000"/>
                </a:solidFill>
                <a:effectLst/>
                <a:highlight>
                  <a:srgbClr val="F3EFE0"/>
                </a:highlight>
                <a:latin typeface="Calibri" panose="020F0502020204030204" pitchFamily="34" charset="0"/>
                <a:ea typeface="Times New Roman" panose="02020603050405020304" pitchFamily="18" charset="0"/>
              </a:rPr>
              <a:t> </a:t>
            </a:r>
            <a:r>
              <a:rPr lang="da-DK" sz="1100" dirty="0">
                <a:solidFill>
                  <a:srgbClr val="000000"/>
                </a:solidFill>
                <a:effectLst/>
                <a:latin typeface="Calibri" panose="020F0502020204030204" pitchFamily="34" charset="0"/>
                <a:ea typeface="Times New Roman" panose="02020603050405020304" pitchFamily="18" charset="0"/>
              </a:rPr>
              <a:t>d. 0</a:t>
            </a:r>
            <a:r>
              <a:rPr lang="da-DK" sz="1100" i="1" dirty="0">
                <a:solidFill>
                  <a:srgbClr val="000000"/>
                </a:solidFill>
                <a:effectLst/>
                <a:highlight>
                  <a:srgbClr val="F3EFE0"/>
                </a:highlight>
                <a:latin typeface="Calibri" panose="020F0502020204030204" pitchFamily="34" charset="0"/>
                <a:ea typeface="Times New Roman" panose="02020603050405020304" pitchFamily="18" charset="0"/>
              </a:rPr>
              <a:t>4-04-2025</a:t>
            </a:r>
            <a:r>
              <a:rPr lang="da-DK" sz="1100" dirty="0">
                <a:solidFill>
                  <a:srgbClr val="000000"/>
                </a:solidFill>
                <a:effectLst/>
                <a:latin typeface="Calibri" panose="020F0502020204030204" pitchFamily="34" charset="0"/>
                <a:ea typeface="Times New Roman" panose="02020603050405020304" pitchFamily="18" charset="0"/>
              </a:rPr>
              <a:t>. Trækket ”</a:t>
            </a:r>
            <a:r>
              <a:rPr lang="da-DK" sz="1100" i="1" dirty="0">
                <a:solidFill>
                  <a:srgbClr val="000000"/>
                </a:solidFill>
                <a:effectLst/>
                <a:highlight>
                  <a:srgbClr val="F3EFE0"/>
                </a:highlight>
                <a:latin typeface="Calibri" panose="020F0502020204030204" pitchFamily="34" charset="0"/>
                <a:ea typeface="Times New Roman" panose="02020603050405020304" pitchFamily="18" charset="0"/>
              </a:rPr>
              <a:t>Husleje</a:t>
            </a:r>
            <a:r>
              <a:rPr lang="da-DK" sz="1100" dirty="0">
                <a:solidFill>
                  <a:srgbClr val="000000"/>
                </a:solidFill>
                <a:effectLst/>
                <a:latin typeface="Calibri" panose="020F0502020204030204" pitchFamily="34" charset="0"/>
                <a:ea typeface="Times New Roman" panose="02020603050405020304" pitchFamily="18" charset="0"/>
              </a:rPr>
              <a:t>” var planlagt for perioden fra d. </a:t>
            </a:r>
            <a:r>
              <a:rPr lang="da-DK" sz="1100" i="1" dirty="0">
                <a:solidFill>
                  <a:srgbClr val="000000"/>
                </a:solidFill>
                <a:effectLst/>
                <a:highlight>
                  <a:srgbClr val="F3EFE0"/>
                </a:highlight>
                <a:latin typeface="Calibri" panose="020F0502020204030204" pitchFamily="34" charset="0"/>
                <a:ea typeface="Times New Roman" panose="02020603050405020304" pitchFamily="18" charset="0"/>
              </a:rPr>
              <a:t>01-04-2025</a:t>
            </a:r>
            <a:r>
              <a:rPr lang="da-DK" sz="1100" i="1" dirty="0">
                <a:solidFill>
                  <a:srgbClr val="000000"/>
                </a:solidFill>
                <a:effectLst/>
                <a:latin typeface="Calibri" panose="020F0502020204030204" pitchFamily="34" charset="0"/>
                <a:ea typeface="Times New Roman" panose="02020603050405020304" pitchFamily="18" charset="0"/>
              </a:rPr>
              <a:t> </a:t>
            </a:r>
            <a:r>
              <a:rPr lang="da-DK" sz="1100" dirty="0">
                <a:solidFill>
                  <a:srgbClr val="000000"/>
                </a:solidFill>
                <a:effectLst/>
                <a:latin typeface="Calibri" panose="020F0502020204030204" pitchFamily="34" charset="0"/>
                <a:ea typeface="Times New Roman" panose="02020603050405020304" pitchFamily="18" charset="0"/>
              </a:rPr>
              <a:t>til den </a:t>
            </a:r>
            <a:r>
              <a:rPr lang="da-DK" sz="1100" i="1" dirty="0">
                <a:solidFill>
                  <a:srgbClr val="000000"/>
                </a:solidFill>
                <a:effectLst/>
                <a:highlight>
                  <a:srgbClr val="F3EFE0"/>
                </a:highlight>
                <a:latin typeface="Calibri" panose="020F0502020204030204" pitchFamily="34" charset="0"/>
                <a:ea typeface="Times New Roman" panose="02020603050405020304" pitchFamily="18" charset="0"/>
              </a:rPr>
              <a:t>30-04-2025</a:t>
            </a:r>
            <a:r>
              <a:rPr lang="da-DK" sz="1100" dirty="0">
                <a:solidFill>
                  <a:srgbClr val="000000"/>
                </a:solidFill>
                <a:effectLst/>
                <a:latin typeface="Calibri" panose="020F0502020204030204" pitchFamily="34" charset="0"/>
                <a:ea typeface="Times New Roman" panose="02020603050405020304" pitchFamily="18" charset="0"/>
              </a:rPr>
              <a:t>, hvilket udgør et samlet beløb på </a:t>
            </a:r>
            <a:r>
              <a:rPr lang="da-DK" sz="1100" i="1" dirty="0">
                <a:solidFill>
                  <a:srgbClr val="000000"/>
                </a:solidFill>
                <a:effectLst/>
                <a:highlight>
                  <a:srgbClr val="F3EFE0"/>
                </a:highlight>
                <a:latin typeface="Calibri" panose="020F0502020204030204" pitchFamily="34" charset="0"/>
                <a:ea typeface="Times New Roman" panose="02020603050405020304" pitchFamily="18" charset="0"/>
              </a:rPr>
              <a:t>3.000</a:t>
            </a:r>
            <a:r>
              <a:rPr lang="da-DK" sz="1100" i="1" dirty="0">
                <a:solidFill>
                  <a:srgbClr val="000000"/>
                </a:solidFill>
                <a:effectLst/>
                <a:latin typeface="Calibri" panose="020F0502020204030204" pitchFamily="34" charset="0"/>
                <a:ea typeface="Times New Roman" panose="02020603050405020304" pitchFamily="18" charset="0"/>
              </a:rPr>
              <a:t> </a:t>
            </a:r>
            <a:r>
              <a:rPr lang="da-DK" sz="1100" dirty="0">
                <a:solidFill>
                  <a:srgbClr val="000000"/>
                </a:solidFill>
                <a:effectLst/>
                <a:latin typeface="Calibri" panose="020F0502020204030204" pitchFamily="34" charset="0"/>
                <a:ea typeface="Times New Roman" panose="02020603050405020304" pitchFamily="18" charset="0"/>
              </a:rPr>
              <a:t>kr. Andelen af dette beløb, som vedrører perioden før flytningen (</a:t>
            </a:r>
            <a:r>
              <a:rPr lang="da-DK" sz="1100" i="1" dirty="0">
                <a:solidFill>
                  <a:srgbClr val="000000"/>
                </a:solidFill>
                <a:effectLst/>
                <a:highlight>
                  <a:srgbClr val="F3EFE0"/>
                </a:highlight>
                <a:latin typeface="Calibri" panose="020F0502020204030204" pitchFamily="34" charset="0"/>
                <a:ea typeface="Times New Roman" panose="02020603050405020304" pitchFamily="18" charset="0"/>
              </a:rPr>
              <a:t>01-04-2025</a:t>
            </a:r>
            <a:r>
              <a:rPr lang="da-DK" sz="1100" i="1" dirty="0">
                <a:solidFill>
                  <a:srgbClr val="000000"/>
                </a:solidFill>
                <a:effectLst/>
                <a:latin typeface="Calibri" panose="020F0502020204030204" pitchFamily="34" charset="0"/>
                <a:ea typeface="Times New Roman" panose="02020603050405020304" pitchFamily="18" charset="0"/>
              </a:rPr>
              <a:t> </a:t>
            </a:r>
            <a:r>
              <a:rPr lang="da-DK" sz="1100" dirty="0">
                <a:solidFill>
                  <a:srgbClr val="000000"/>
                </a:solidFill>
                <a:effectLst/>
                <a:latin typeface="Calibri" panose="020F0502020204030204" pitchFamily="34" charset="0"/>
                <a:ea typeface="Times New Roman" panose="02020603050405020304" pitchFamily="18" charset="0"/>
              </a:rPr>
              <a:t>– </a:t>
            </a:r>
            <a:r>
              <a:rPr lang="da-DK" sz="1100" i="1" dirty="0">
                <a:solidFill>
                  <a:srgbClr val="000000"/>
                </a:solidFill>
                <a:effectLst/>
                <a:highlight>
                  <a:srgbClr val="F3EFE0"/>
                </a:highlight>
                <a:latin typeface="Calibri" panose="020F0502020204030204" pitchFamily="34" charset="0"/>
                <a:ea typeface="Times New Roman" panose="02020603050405020304" pitchFamily="18" charset="0"/>
              </a:rPr>
              <a:t>04-04-2025</a:t>
            </a:r>
            <a:r>
              <a:rPr lang="da-DK" sz="1100" dirty="0">
                <a:solidFill>
                  <a:srgbClr val="000000"/>
                </a:solidFill>
                <a:effectLst/>
                <a:latin typeface="Calibri" panose="020F0502020204030204" pitchFamily="34" charset="0"/>
                <a:ea typeface="Times New Roman" panose="02020603050405020304" pitchFamily="18" charset="0"/>
              </a:rPr>
              <a:t>) udgør </a:t>
            </a:r>
            <a:r>
              <a:rPr lang="da-DK" sz="1100" i="1" dirty="0">
                <a:solidFill>
                  <a:srgbClr val="000000"/>
                </a:solidFill>
                <a:effectLst/>
                <a:highlight>
                  <a:srgbClr val="F3EFE0"/>
                </a:highlight>
                <a:latin typeface="Calibri" panose="020F0502020204030204" pitchFamily="34" charset="0"/>
                <a:ea typeface="Times New Roman" panose="02020603050405020304" pitchFamily="18" charset="0"/>
              </a:rPr>
              <a:t>400</a:t>
            </a:r>
            <a:r>
              <a:rPr lang="da-DK" sz="1100" i="1" dirty="0">
                <a:solidFill>
                  <a:srgbClr val="000000"/>
                </a:solidFill>
                <a:effectLst/>
                <a:latin typeface="Calibri" panose="020F0502020204030204" pitchFamily="34" charset="0"/>
                <a:ea typeface="Times New Roman" panose="02020603050405020304" pitchFamily="18" charset="0"/>
              </a:rPr>
              <a:t> </a:t>
            </a:r>
            <a:r>
              <a:rPr lang="da-DK" sz="1100" dirty="0">
                <a:solidFill>
                  <a:srgbClr val="000000"/>
                </a:solidFill>
                <a:effectLst/>
                <a:latin typeface="Calibri" panose="020F0502020204030204" pitchFamily="34" charset="0"/>
                <a:ea typeface="Times New Roman" panose="02020603050405020304" pitchFamily="18" charset="0"/>
              </a:rPr>
              <a:t>kr. Dette vil grundet flytningen ikke blive trukket.</a:t>
            </a:r>
            <a:endParaRPr lang="da-DK" sz="1100" dirty="0">
              <a:solidFill>
                <a:schemeClr val="tx1"/>
              </a:solidFill>
              <a:latin typeface="Neue Haas Grotesk Text Pro" panose="020B0504020202020204" pitchFamily="34" charset="77"/>
              <a:cs typeface="Arial"/>
            </a:endParaRPr>
          </a:p>
        </p:txBody>
      </p:sp>
      <p:cxnSp>
        <p:nvCxnSpPr>
          <p:cNvPr id="8" name="Lige forbindelse 7">
            <a:extLst>
              <a:ext uri="{FF2B5EF4-FFF2-40B4-BE49-F238E27FC236}">
                <a16:creationId xmlns:a16="http://schemas.microsoft.com/office/drawing/2014/main" id="{C88C869E-9587-C418-3DF6-448B761869E3}"/>
              </a:ext>
            </a:extLst>
          </p:cNvPr>
          <p:cNvCxnSpPr>
            <a:cxnSpLocks/>
          </p:cNvCxnSpPr>
          <p:nvPr/>
        </p:nvCxnSpPr>
        <p:spPr bwMode="auto">
          <a:xfrm>
            <a:off x="1129937" y="2109651"/>
            <a:ext cx="5381897" cy="114004"/>
          </a:xfrm>
          <a:prstGeom prst="line">
            <a:avLst/>
          </a:prstGeom>
          <a:noFill/>
          <a:ln w="9525" algn="ctr">
            <a:solidFill>
              <a:schemeClr val="tx1"/>
            </a:solidFill>
            <a:prstDash val="solid"/>
            <a:round/>
            <a:headEnd type="none" w="med" len="med"/>
            <a:tailEnd type="none" w="med" len="me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2362707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B966B-BC42-7CEB-87B0-F479F2CFA07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7CF8735-6613-7981-BEB9-4DF54753491C}"/>
              </a:ext>
            </a:extLst>
          </p:cNvPr>
          <p:cNvSpPr>
            <a:spLocks noGrp="1"/>
          </p:cNvSpPr>
          <p:nvPr>
            <p:ph type="title"/>
          </p:nvPr>
        </p:nvSpPr>
        <p:spPr/>
        <p:txBody>
          <a:bodyPr/>
          <a:lstStyle/>
          <a:p>
            <a:r>
              <a:rPr lang="da-DK" dirty="0"/>
              <a:t>Eksempel 2:</a:t>
            </a:r>
          </a:p>
        </p:txBody>
      </p:sp>
      <p:sp>
        <p:nvSpPr>
          <p:cNvPr id="3" name="Pladsholder til tekst 2">
            <a:extLst>
              <a:ext uri="{FF2B5EF4-FFF2-40B4-BE49-F238E27FC236}">
                <a16:creationId xmlns:a16="http://schemas.microsoft.com/office/drawing/2014/main" id="{336FF520-FAEF-F1D2-EBDA-2C8471A65860}"/>
              </a:ext>
            </a:extLst>
          </p:cNvPr>
          <p:cNvSpPr>
            <a:spLocks noGrp="1"/>
          </p:cNvSpPr>
          <p:nvPr>
            <p:ph type="body" sz="quarter" idx="10"/>
          </p:nvPr>
        </p:nvSpPr>
        <p:spPr>
          <a:xfrm>
            <a:off x="468313" y="1123950"/>
            <a:ext cx="8207376" cy="3463925"/>
          </a:xfrm>
        </p:spPr>
        <p:txBody>
          <a:bodyPr/>
          <a:lstStyle/>
          <a:p>
            <a:pPr marL="0" indent="0">
              <a:buNone/>
            </a:pPr>
            <a:r>
              <a:rPr lang="da-DK" dirty="0"/>
              <a:t>Hvis flytningen først modtages efter månedskørslen, </a:t>
            </a:r>
            <a:r>
              <a:rPr lang="da-DK" b="1" dirty="0"/>
              <a:t>er </a:t>
            </a:r>
            <a:r>
              <a:rPr lang="da-DK" dirty="0"/>
              <a:t>trækket blevet gennemført.</a:t>
            </a:r>
          </a:p>
          <a:p>
            <a:pPr marL="0" indent="0">
              <a:buNone/>
            </a:pPr>
            <a:r>
              <a:rPr lang="da-DK" dirty="0"/>
              <a:t>I april 2025 foretages månedskørslen d. 16. april. Hvis borgeren var flyttet d.4. april, men flyttebeskeden først blev modtaget d. 20. april var trækket sendt til UDK.</a:t>
            </a:r>
          </a:p>
          <a:p>
            <a:pPr marL="0" indent="0">
              <a:buNone/>
            </a:pPr>
            <a:r>
              <a:rPr lang="da-DK" dirty="0"/>
              <a:t>Hændelsen vil derfor lyde. </a:t>
            </a:r>
          </a:p>
          <a:p>
            <a:pPr marL="0" indent="0">
              <a:buNone/>
            </a:pPr>
            <a:endParaRPr lang="da-DK" dirty="0"/>
          </a:p>
          <a:p>
            <a:pPr marL="0" indent="0">
              <a:buNone/>
            </a:pPr>
            <a:endParaRPr lang="da-DK" dirty="0"/>
          </a:p>
        </p:txBody>
      </p:sp>
      <p:sp>
        <p:nvSpPr>
          <p:cNvPr id="4" name="Pladsholder til tekst 3">
            <a:extLst>
              <a:ext uri="{FF2B5EF4-FFF2-40B4-BE49-F238E27FC236}">
                <a16:creationId xmlns:a16="http://schemas.microsoft.com/office/drawing/2014/main" id="{4EB01725-73F4-6E65-EC3F-68492836CFD4}"/>
              </a:ext>
            </a:extLst>
          </p:cNvPr>
          <p:cNvSpPr>
            <a:spLocks noGrp="1"/>
          </p:cNvSpPr>
          <p:nvPr>
            <p:ph type="body" sz="quarter" idx="11"/>
          </p:nvPr>
        </p:nvSpPr>
        <p:spPr/>
        <p:txBody>
          <a:bodyPr/>
          <a:lstStyle/>
          <a:p>
            <a:r>
              <a:rPr lang="da-DK" dirty="0"/>
              <a:t>Flytning automatisk fra dag-til-dag</a:t>
            </a:r>
          </a:p>
        </p:txBody>
      </p:sp>
      <p:sp>
        <p:nvSpPr>
          <p:cNvPr id="7" name="Pil: højre 6">
            <a:extLst>
              <a:ext uri="{FF2B5EF4-FFF2-40B4-BE49-F238E27FC236}">
                <a16:creationId xmlns:a16="http://schemas.microsoft.com/office/drawing/2014/main" id="{4E25AC83-946A-30E7-AB5D-3D6E65FF7D0D}"/>
              </a:ext>
            </a:extLst>
          </p:cNvPr>
          <p:cNvSpPr/>
          <p:nvPr/>
        </p:nvSpPr>
        <p:spPr>
          <a:xfrm>
            <a:off x="7142018" y="3746166"/>
            <a:ext cx="1686070" cy="462150"/>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r>
              <a:rPr lang="da-DK" sz="1000" dirty="0">
                <a:solidFill>
                  <a:schemeClr val="tx1"/>
                </a:solidFill>
                <a:latin typeface="Neue Haas Grotesk Text Pro" panose="020B0504020202020204" pitchFamily="34" charset="77"/>
                <a:cs typeface="Arial"/>
              </a:rPr>
              <a:t>Maj</a:t>
            </a:r>
          </a:p>
        </p:txBody>
      </p:sp>
      <p:sp>
        <p:nvSpPr>
          <p:cNvPr id="9" name="Rektangel 8">
            <a:extLst>
              <a:ext uri="{FF2B5EF4-FFF2-40B4-BE49-F238E27FC236}">
                <a16:creationId xmlns:a16="http://schemas.microsoft.com/office/drawing/2014/main" id="{4F6C6C17-AB37-A73F-3FEA-A7DD2A9CD78A}"/>
              </a:ext>
            </a:extLst>
          </p:cNvPr>
          <p:cNvSpPr/>
          <p:nvPr/>
        </p:nvSpPr>
        <p:spPr>
          <a:xfrm>
            <a:off x="358630" y="3863034"/>
            <a:ext cx="1686070" cy="230981"/>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r">
              <a:spcAft>
                <a:spcPts val="300"/>
              </a:spcAft>
            </a:pPr>
            <a:r>
              <a:rPr lang="da-DK" sz="1000" dirty="0">
                <a:solidFill>
                  <a:schemeClr val="tx1"/>
                </a:solidFill>
                <a:latin typeface="Neue Haas Grotesk Text Pro" panose="020B0504020202020204" pitchFamily="34" charset="77"/>
                <a:cs typeface="Arial"/>
              </a:rPr>
              <a:t>Marts</a:t>
            </a:r>
          </a:p>
        </p:txBody>
      </p:sp>
      <p:cxnSp>
        <p:nvCxnSpPr>
          <p:cNvPr id="12" name="Lige pilforbindelse 11">
            <a:extLst>
              <a:ext uri="{FF2B5EF4-FFF2-40B4-BE49-F238E27FC236}">
                <a16:creationId xmlns:a16="http://schemas.microsoft.com/office/drawing/2014/main" id="{E8BC39B9-1ACF-D96E-45B2-E28673FD9A92}"/>
              </a:ext>
            </a:extLst>
          </p:cNvPr>
          <p:cNvCxnSpPr>
            <a:cxnSpLocks/>
          </p:cNvCxnSpPr>
          <p:nvPr/>
        </p:nvCxnSpPr>
        <p:spPr bwMode="auto">
          <a:xfrm flipH="1">
            <a:off x="3162300" y="3494738"/>
            <a:ext cx="2561083" cy="378677"/>
          </a:xfrm>
          <a:prstGeom prst="straightConnector1">
            <a:avLst/>
          </a:prstGeom>
          <a:noFill/>
          <a:ln w="9525" algn="ctr">
            <a:solidFill>
              <a:schemeClr val="tx1"/>
            </a:solidFill>
            <a:prstDash val="solid"/>
            <a:round/>
            <a:headEnd type="none" w="med" len="med"/>
            <a:tailEnd type="triangle"/>
          </a:ln>
          <a:extLst>
            <a:ext uri="{909E8E84-426E-40dd-AFC4-6F175D3DCCD1}">
              <a14:hiddenFill xmlns:a14="http://schemas.microsoft.com/office/drawing/2010/main" xmlns="">
                <a:noFill/>
              </a14:hiddenFill>
            </a:ext>
          </a:extLst>
        </p:spPr>
      </p:cxnSp>
      <p:pic>
        <p:nvPicPr>
          <p:cNvPr id="10" name="Billede 9">
            <a:extLst>
              <a:ext uri="{FF2B5EF4-FFF2-40B4-BE49-F238E27FC236}">
                <a16:creationId xmlns:a16="http://schemas.microsoft.com/office/drawing/2014/main" id="{B247913F-392C-9660-CD82-66C31CDD3878}"/>
              </a:ext>
            </a:extLst>
          </p:cNvPr>
          <p:cNvPicPr>
            <a:picLocks noChangeAspect="1"/>
          </p:cNvPicPr>
          <p:nvPr/>
        </p:nvPicPr>
        <p:blipFill>
          <a:blip r:embed="rId2"/>
          <a:stretch>
            <a:fillRect/>
          </a:stretch>
        </p:blipFill>
        <p:spPr>
          <a:xfrm>
            <a:off x="5377019" y="3025283"/>
            <a:ext cx="692727" cy="519545"/>
          </a:xfrm>
          <a:prstGeom prst="rect">
            <a:avLst/>
          </a:prstGeom>
        </p:spPr>
      </p:pic>
      <p:graphicFrame>
        <p:nvGraphicFramePr>
          <p:cNvPr id="20" name="Tabel 19">
            <a:extLst>
              <a:ext uri="{FF2B5EF4-FFF2-40B4-BE49-F238E27FC236}">
                <a16:creationId xmlns:a16="http://schemas.microsoft.com/office/drawing/2014/main" id="{F5EBC21A-1C75-D0B1-3B3A-174B785D1836}"/>
              </a:ext>
            </a:extLst>
          </p:cNvPr>
          <p:cNvGraphicFramePr>
            <a:graphicFrameLocks noGrp="1"/>
          </p:cNvGraphicFramePr>
          <p:nvPr/>
        </p:nvGraphicFramePr>
        <p:xfrm>
          <a:off x="2044699" y="3873415"/>
          <a:ext cx="5097310" cy="230981"/>
        </p:xfrm>
        <a:graphic>
          <a:graphicData uri="http://schemas.openxmlformats.org/drawingml/2006/table">
            <a:tbl>
              <a:tblPr firstRow="1" bandRow="1">
                <a:tableStyleId>{5C22544A-7EE6-4342-B048-85BDC9FD1C3A}</a:tableStyleId>
              </a:tblPr>
              <a:tblGrid>
                <a:gridCol w="318582">
                  <a:extLst>
                    <a:ext uri="{9D8B030D-6E8A-4147-A177-3AD203B41FA5}">
                      <a16:colId xmlns:a16="http://schemas.microsoft.com/office/drawing/2014/main" val="3142770369"/>
                    </a:ext>
                  </a:extLst>
                </a:gridCol>
                <a:gridCol w="318582">
                  <a:extLst>
                    <a:ext uri="{9D8B030D-6E8A-4147-A177-3AD203B41FA5}">
                      <a16:colId xmlns:a16="http://schemas.microsoft.com/office/drawing/2014/main" val="916057927"/>
                    </a:ext>
                  </a:extLst>
                </a:gridCol>
                <a:gridCol w="318582">
                  <a:extLst>
                    <a:ext uri="{9D8B030D-6E8A-4147-A177-3AD203B41FA5}">
                      <a16:colId xmlns:a16="http://schemas.microsoft.com/office/drawing/2014/main" val="286584376"/>
                    </a:ext>
                  </a:extLst>
                </a:gridCol>
                <a:gridCol w="318582">
                  <a:extLst>
                    <a:ext uri="{9D8B030D-6E8A-4147-A177-3AD203B41FA5}">
                      <a16:colId xmlns:a16="http://schemas.microsoft.com/office/drawing/2014/main" val="926202590"/>
                    </a:ext>
                  </a:extLst>
                </a:gridCol>
                <a:gridCol w="318582">
                  <a:extLst>
                    <a:ext uri="{9D8B030D-6E8A-4147-A177-3AD203B41FA5}">
                      <a16:colId xmlns:a16="http://schemas.microsoft.com/office/drawing/2014/main" val="4241662768"/>
                    </a:ext>
                  </a:extLst>
                </a:gridCol>
                <a:gridCol w="318582">
                  <a:extLst>
                    <a:ext uri="{9D8B030D-6E8A-4147-A177-3AD203B41FA5}">
                      <a16:colId xmlns:a16="http://schemas.microsoft.com/office/drawing/2014/main" val="2681374857"/>
                    </a:ext>
                  </a:extLst>
                </a:gridCol>
                <a:gridCol w="318582">
                  <a:extLst>
                    <a:ext uri="{9D8B030D-6E8A-4147-A177-3AD203B41FA5}">
                      <a16:colId xmlns:a16="http://schemas.microsoft.com/office/drawing/2014/main" val="1616063170"/>
                    </a:ext>
                  </a:extLst>
                </a:gridCol>
                <a:gridCol w="318581">
                  <a:extLst>
                    <a:ext uri="{9D8B030D-6E8A-4147-A177-3AD203B41FA5}">
                      <a16:colId xmlns:a16="http://schemas.microsoft.com/office/drawing/2014/main" val="863972175"/>
                    </a:ext>
                  </a:extLst>
                </a:gridCol>
                <a:gridCol w="318581">
                  <a:extLst>
                    <a:ext uri="{9D8B030D-6E8A-4147-A177-3AD203B41FA5}">
                      <a16:colId xmlns:a16="http://schemas.microsoft.com/office/drawing/2014/main" val="2821131578"/>
                    </a:ext>
                  </a:extLst>
                </a:gridCol>
                <a:gridCol w="318582">
                  <a:extLst>
                    <a:ext uri="{9D8B030D-6E8A-4147-A177-3AD203B41FA5}">
                      <a16:colId xmlns:a16="http://schemas.microsoft.com/office/drawing/2014/main" val="3213725175"/>
                    </a:ext>
                  </a:extLst>
                </a:gridCol>
                <a:gridCol w="318582">
                  <a:extLst>
                    <a:ext uri="{9D8B030D-6E8A-4147-A177-3AD203B41FA5}">
                      <a16:colId xmlns:a16="http://schemas.microsoft.com/office/drawing/2014/main" val="2133682113"/>
                    </a:ext>
                  </a:extLst>
                </a:gridCol>
                <a:gridCol w="318582">
                  <a:extLst>
                    <a:ext uri="{9D8B030D-6E8A-4147-A177-3AD203B41FA5}">
                      <a16:colId xmlns:a16="http://schemas.microsoft.com/office/drawing/2014/main" val="1278992980"/>
                    </a:ext>
                  </a:extLst>
                </a:gridCol>
                <a:gridCol w="318582">
                  <a:extLst>
                    <a:ext uri="{9D8B030D-6E8A-4147-A177-3AD203B41FA5}">
                      <a16:colId xmlns:a16="http://schemas.microsoft.com/office/drawing/2014/main" val="3201631465"/>
                    </a:ext>
                  </a:extLst>
                </a:gridCol>
                <a:gridCol w="318582">
                  <a:extLst>
                    <a:ext uri="{9D8B030D-6E8A-4147-A177-3AD203B41FA5}">
                      <a16:colId xmlns:a16="http://schemas.microsoft.com/office/drawing/2014/main" val="845587808"/>
                    </a:ext>
                  </a:extLst>
                </a:gridCol>
                <a:gridCol w="318582">
                  <a:extLst>
                    <a:ext uri="{9D8B030D-6E8A-4147-A177-3AD203B41FA5}">
                      <a16:colId xmlns:a16="http://schemas.microsoft.com/office/drawing/2014/main" val="1991464642"/>
                    </a:ext>
                  </a:extLst>
                </a:gridCol>
                <a:gridCol w="318582">
                  <a:extLst>
                    <a:ext uri="{9D8B030D-6E8A-4147-A177-3AD203B41FA5}">
                      <a16:colId xmlns:a16="http://schemas.microsoft.com/office/drawing/2014/main" val="1485443885"/>
                    </a:ext>
                  </a:extLst>
                </a:gridCol>
              </a:tblGrid>
              <a:tr h="230981">
                <a:tc>
                  <a:txBody>
                    <a:bodyPr/>
                    <a:lstStyle/>
                    <a:p>
                      <a:endParaRPr lang="da-DK" sz="900" dirty="0"/>
                    </a:p>
                  </a:txBody>
                  <a:tcPr>
                    <a:solidFill>
                      <a:srgbClr val="F3EFE0"/>
                    </a:solidFill>
                  </a:tcPr>
                </a:tc>
                <a:tc>
                  <a:txBody>
                    <a:bodyPr/>
                    <a:lstStyle/>
                    <a:p>
                      <a:endParaRPr lang="da-DK" sz="900" dirty="0"/>
                    </a:p>
                  </a:txBody>
                  <a:tcPr>
                    <a:solidFill>
                      <a:srgbClr val="F3EFE0"/>
                    </a:solidFill>
                  </a:tcPr>
                </a:tc>
                <a:tc>
                  <a:txBody>
                    <a:bodyPr/>
                    <a:lstStyle/>
                    <a:p>
                      <a:endParaRPr lang="da-DK" sz="900" dirty="0"/>
                    </a:p>
                  </a:txBody>
                  <a:tcPr>
                    <a:solidFill>
                      <a:srgbClr val="F3EFE0"/>
                    </a:solidFill>
                  </a:tcPr>
                </a:tc>
                <a:tc>
                  <a:txBody>
                    <a:bodyPr/>
                    <a:lstStyle/>
                    <a:p>
                      <a:endParaRPr lang="da-DK" sz="900" dirty="0"/>
                    </a:p>
                  </a:txBody>
                  <a:tcPr>
                    <a:solidFill>
                      <a:srgbClr val="DB935D"/>
                    </a:solidFill>
                  </a:tcPr>
                </a:tc>
                <a:tc>
                  <a:txBody>
                    <a:bodyPr/>
                    <a:lstStyle/>
                    <a:p>
                      <a:endParaRPr lang="da-DK" sz="900" dirty="0"/>
                    </a:p>
                  </a:txBody>
                  <a:tcPr>
                    <a:solidFill>
                      <a:srgbClr val="F3EFE0"/>
                    </a:solidFill>
                  </a:tcPr>
                </a:tc>
                <a:tc>
                  <a:txBody>
                    <a:bodyPr/>
                    <a:lstStyle/>
                    <a:p>
                      <a:endParaRPr lang="da-DK" sz="900" dirty="0"/>
                    </a:p>
                  </a:txBody>
                  <a:tcPr>
                    <a:solidFill>
                      <a:srgbClr val="F3EFE0"/>
                    </a:solidFill>
                  </a:tcPr>
                </a:tc>
                <a:tc>
                  <a:txBody>
                    <a:bodyPr/>
                    <a:lstStyle/>
                    <a:p>
                      <a:endParaRPr lang="da-DK" sz="900" dirty="0"/>
                    </a:p>
                  </a:txBody>
                  <a:tcPr>
                    <a:solidFill>
                      <a:schemeClr val="bg2"/>
                    </a:solidFill>
                  </a:tcPr>
                </a:tc>
                <a:tc>
                  <a:txBody>
                    <a:bodyPr/>
                    <a:lstStyle/>
                    <a:p>
                      <a:endParaRPr lang="da-DK" sz="900" dirty="0"/>
                    </a:p>
                  </a:txBody>
                  <a:tcPr>
                    <a:solidFill>
                      <a:schemeClr val="bg2"/>
                    </a:solidFill>
                  </a:tcPr>
                </a:tc>
                <a:tc>
                  <a:txBody>
                    <a:bodyPr/>
                    <a:lstStyle/>
                    <a:p>
                      <a:endParaRPr lang="da-DK" sz="900" dirty="0"/>
                    </a:p>
                  </a:txBody>
                  <a:tcPr>
                    <a:solidFill>
                      <a:srgbClr val="F3EFE0"/>
                    </a:solidFill>
                  </a:tcPr>
                </a:tc>
                <a:tc>
                  <a:txBody>
                    <a:bodyPr/>
                    <a:lstStyle/>
                    <a:p>
                      <a:endParaRPr lang="da-DK" sz="900" dirty="0"/>
                    </a:p>
                  </a:txBody>
                  <a:tcPr>
                    <a:solidFill>
                      <a:srgbClr val="330072"/>
                    </a:solidFill>
                  </a:tcPr>
                </a:tc>
                <a:tc>
                  <a:txBody>
                    <a:bodyPr/>
                    <a:lstStyle/>
                    <a:p>
                      <a:endParaRPr lang="da-DK" sz="900" dirty="0"/>
                    </a:p>
                  </a:txBody>
                  <a:tcPr>
                    <a:solidFill>
                      <a:schemeClr val="bg2"/>
                    </a:solidFill>
                  </a:tcPr>
                </a:tc>
                <a:tc>
                  <a:txBody>
                    <a:bodyPr/>
                    <a:lstStyle/>
                    <a:p>
                      <a:endParaRPr lang="da-DK" sz="900" dirty="0"/>
                    </a:p>
                  </a:txBody>
                  <a:tcPr>
                    <a:solidFill>
                      <a:schemeClr val="tx2">
                        <a:lumMod val="60000"/>
                        <a:lumOff val="40000"/>
                      </a:schemeClr>
                    </a:solidFill>
                  </a:tcPr>
                </a:tc>
                <a:tc>
                  <a:txBody>
                    <a:bodyPr/>
                    <a:lstStyle/>
                    <a:p>
                      <a:endParaRPr lang="da-DK" sz="900" dirty="0"/>
                    </a:p>
                  </a:txBody>
                  <a:tcPr>
                    <a:solidFill>
                      <a:schemeClr val="bg2"/>
                    </a:solidFill>
                  </a:tcPr>
                </a:tc>
                <a:tc>
                  <a:txBody>
                    <a:bodyPr/>
                    <a:lstStyle/>
                    <a:p>
                      <a:endParaRPr lang="da-DK" sz="900" dirty="0"/>
                    </a:p>
                  </a:txBody>
                  <a:tcPr>
                    <a:solidFill>
                      <a:schemeClr val="bg2"/>
                    </a:solidFill>
                  </a:tcPr>
                </a:tc>
                <a:tc>
                  <a:txBody>
                    <a:bodyPr/>
                    <a:lstStyle/>
                    <a:p>
                      <a:endParaRPr lang="da-DK" sz="900" dirty="0"/>
                    </a:p>
                  </a:txBody>
                  <a:tcPr>
                    <a:solidFill>
                      <a:schemeClr val="bg2"/>
                    </a:solidFill>
                  </a:tcPr>
                </a:tc>
                <a:tc>
                  <a:txBody>
                    <a:bodyPr/>
                    <a:lstStyle/>
                    <a:p>
                      <a:endParaRPr lang="da-DK" sz="900" dirty="0"/>
                    </a:p>
                  </a:txBody>
                  <a:tcPr>
                    <a:solidFill>
                      <a:schemeClr val="bg2"/>
                    </a:solidFill>
                  </a:tcPr>
                </a:tc>
                <a:extLst>
                  <a:ext uri="{0D108BD9-81ED-4DB2-BD59-A6C34878D82A}">
                    <a16:rowId xmlns:a16="http://schemas.microsoft.com/office/drawing/2014/main" val="1232046422"/>
                  </a:ext>
                </a:extLst>
              </a:tr>
            </a:tbl>
          </a:graphicData>
        </a:graphic>
      </p:graphicFrame>
      <p:sp>
        <p:nvSpPr>
          <p:cNvPr id="22" name="Pil: højre 21">
            <a:extLst>
              <a:ext uri="{FF2B5EF4-FFF2-40B4-BE49-F238E27FC236}">
                <a16:creationId xmlns:a16="http://schemas.microsoft.com/office/drawing/2014/main" id="{443192E7-A4C9-F7DA-325D-1E78807D66DD}"/>
              </a:ext>
            </a:extLst>
          </p:cNvPr>
          <p:cNvSpPr/>
          <p:nvPr/>
        </p:nvSpPr>
        <p:spPr>
          <a:xfrm>
            <a:off x="358630" y="4417866"/>
            <a:ext cx="5483370" cy="164578"/>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r">
              <a:spcAft>
                <a:spcPts val="300"/>
              </a:spcAft>
            </a:pPr>
            <a:r>
              <a:rPr lang="da-DK" sz="1000" dirty="0">
                <a:solidFill>
                  <a:schemeClr val="tx1"/>
                </a:solidFill>
                <a:latin typeface="Neue Haas Grotesk Text Pro" panose="020B0504020202020204" pitchFamily="34" charset="77"/>
                <a:cs typeface="Arial"/>
              </a:rPr>
              <a:t>Albertslund</a:t>
            </a:r>
          </a:p>
        </p:txBody>
      </p:sp>
      <p:sp>
        <p:nvSpPr>
          <p:cNvPr id="24" name="Pil: højre 23">
            <a:extLst>
              <a:ext uri="{FF2B5EF4-FFF2-40B4-BE49-F238E27FC236}">
                <a16:creationId xmlns:a16="http://schemas.microsoft.com/office/drawing/2014/main" id="{D692D981-87F1-B1F3-692C-939ADF8A3F0E}"/>
              </a:ext>
            </a:extLst>
          </p:cNvPr>
          <p:cNvSpPr/>
          <p:nvPr/>
        </p:nvSpPr>
        <p:spPr>
          <a:xfrm>
            <a:off x="5842000" y="4733902"/>
            <a:ext cx="2986088" cy="164578"/>
          </a:xfrm>
          <a:prstGeom prst="rightArrow">
            <a:avLst/>
          </a:prstGeom>
          <a:solidFill>
            <a:schemeClr val="accent3">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r>
              <a:rPr lang="da-DK" sz="1000" dirty="0">
                <a:solidFill>
                  <a:schemeClr val="tx1"/>
                </a:solidFill>
                <a:latin typeface="Neue Haas Grotesk Text Pro" panose="020B0504020202020204" pitchFamily="34" charset="77"/>
                <a:cs typeface="Arial"/>
              </a:rPr>
              <a:t>Ballerup</a:t>
            </a:r>
          </a:p>
        </p:txBody>
      </p:sp>
      <p:sp>
        <p:nvSpPr>
          <p:cNvPr id="5" name="Rektangel 4">
            <a:extLst>
              <a:ext uri="{FF2B5EF4-FFF2-40B4-BE49-F238E27FC236}">
                <a16:creationId xmlns:a16="http://schemas.microsoft.com/office/drawing/2014/main" id="{6EBA050B-59CB-B577-8817-3947C0AE9C40}"/>
              </a:ext>
            </a:extLst>
          </p:cNvPr>
          <p:cNvSpPr/>
          <p:nvPr/>
        </p:nvSpPr>
        <p:spPr>
          <a:xfrm>
            <a:off x="775416" y="2278411"/>
            <a:ext cx="3366654" cy="1281534"/>
          </a:xfrm>
          <a:prstGeom prst="rect">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r>
              <a:rPr lang="da-DK" sz="1100" dirty="0">
                <a:solidFill>
                  <a:srgbClr val="000000"/>
                </a:solidFill>
                <a:effectLst/>
                <a:latin typeface="Calibri" panose="020F0502020204030204" pitchFamily="34" charset="0"/>
                <a:ea typeface="Times New Roman" panose="02020603050405020304" pitchFamily="18" charset="0"/>
              </a:rPr>
              <a:t>Bevillingen på sagen ”</a:t>
            </a:r>
            <a:r>
              <a:rPr lang="da-DK" sz="1100" i="1" dirty="0">
                <a:solidFill>
                  <a:srgbClr val="000000"/>
                </a:solidFill>
                <a:effectLst/>
                <a:latin typeface="Calibri" panose="020F0502020204030204" pitchFamily="34" charset="0"/>
                <a:ea typeface="Times New Roman" panose="02020603050405020304" pitchFamily="18" charset="0"/>
              </a:rPr>
              <a:t>Beboerbetaling</a:t>
            </a:r>
            <a:r>
              <a:rPr lang="da-DK" sz="1100" dirty="0">
                <a:solidFill>
                  <a:srgbClr val="000000"/>
                </a:solidFill>
                <a:effectLst/>
                <a:latin typeface="Calibri" panose="020F0502020204030204" pitchFamily="34" charset="0"/>
                <a:ea typeface="Times New Roman" panose="02020603050405020304" pitchFamily="18" charset="0"/>
              </a:rPr>
              <a:t>” er stoppet d. </a:t>
            </a:r>
            <a:r>
              <a:rPr lang="da-DK" sz="1100" i="1" dirty="0">
                <a:solidFill>
                  <a:srgbClr val="000000"/>
                </a:solidFill>
                <a:effectLst/>
                <a:latin typeface="Calibri" panose="020F0502020204030204" pitchFamily="34" charset="0"/>
                <a:ea typeface="Times New Roman" panose="02020603050405020304" pitchFamily="18" charset="0"/>
              </a:rPr>
              <a:t>20-04-2025 </a:t>
            </a:r>
            <a:r>
              <a:rPr lang="da-DK" sz="1100" dirty="0">
                <a:solidFill>
                  <a:srgbClr val="000000"/>
                </a:solidFill>
                <a:effectLst/>
                <a:latin typeface="Calibri" panose="020F0502020204030204" pitchFamily="34" charset="0"/>
                <a:ea typeface="Times New Roman" panose="02020603050405020304" pitchFamily="18" charset="0"/>
              </a:rPr>
              <a:t>pga. flytning til </a:t>
            </a:r>
            <a:r>
              <a:rPr lang="da-DK" sz="1100" i="1" dirty="0">
                <a:solidFill>
                  <a:srgbClr val="000000"/>
                </a:solidFill>
                <a:effectLst/>
                <a:latin typeface="Calibri" panose="020F0502020204030204" pitchFamily="34" charset="0"/>
                <a:ea typeface="Times New Roman" panose="02020603050405020304" pitchFamily="18" charset="0"/>
              </a:rPr>
              <a:t>Ballerup Kommune </a:t>
            </a:r>
            <a:r>
              <a:rPr lang="da-DK" sz="1100" dirty="0">
                <a:solidFill>
                  <a:srgbClr val="000000"/>
                </a:solidFill>
                <a:effectLst/>
                <a:latin typeface="Calibri" panose="020F0502020204030204" pitchFamily="34" charset="0"/>
                <a:ea typeface="Times New Roman" panose="02020603050405020304" pitchFamily="18" charset="0"/>
              </a:rPr>
              <a:t>d. </a:t>
            </a:r>
            <a:r>
              <a:rPr lang="da-DK" sz="1100" i="1" dirty="0">
                <a:solidFill>
                  <a:srgbClr val="000000"/>
                </a:solidFill>
                <a:effectLst/>
                <a:latin typeface="Calibri" panose="020F0502020204030204" pitchFamily="34" charset="0"/>
                <a:ea typeface="Times New Roman" panose="02020603050405020304" pitchFamily="18" charset="0"/>
              </a:rPr>
              <a:t>05-08-2025</a:t>
            </a:r>
            <a:r>
              <a:rPr lang="da-DK" sz="1100" dirty="0">
                <a:solidFill>
                  <a:srgbClr val="000000"/>
                </a:solidFill>
                <a:effectLst/>
                <a:latin typeface="Calibri" panose="020F0502020204030204" pitchFamily="34" charset="0"/>
                <a:ea typeface="Times New Roman" panose="02020603050405020304" pitchFamily="18" charset="0"/>
              </a:rPr>
              <a:t>. Trækket ”</a:t>
            </a:r>
            <a:r>
              <a:rPr lang="da-DK" sz="1100" i="1" dirty="0">
                <a:solidFill>
                  <a:srgbClr val="000000"/>
                </a:solidFill>
                <a:effectLst/>
                <a:latin typeface="Calibri" panose="020F0502020204030204" pitchFamily="34" charset="0"/>
                <a:ea typeface="Times New Roman" panose="02020603050405020304" pitchFamily="18" charset="0"/>
              </a:rPr>
              <a:t>Vask</a:t>
            </a:r>
            <a:r>
              <a:rPr lang="da-DK" sz="1100" dirty="0">
                <a:solidFill>
                  <a:srgbClr val="000000"/>
                </a:solidFill>
                <a:effectLst/>
                <a:latin typeface="Calibri" panose="020F0502020204030204" pitchFamily="34" charset="0"/>
                <a:ea typeface="Times New Roman" panose="02020603050405020304" pitchFamily="18" charset="0"/>
              </a:rPr>
              <a:t>” er allerede effektueret for perioden fra d. </a:t>
            </a:r>
            <a:r>
              <a:rPr lang="da-DK" sz="1100" i="1" dirty="0">
                <a:solidFill>
                  <a:srgbClr val="000000"/>
                </a:solidFill>
                <a:effectLst/>
                <a:latin typeface="Calibri" panose="020F0502020204030204" pitchFamily="34" charset="0"/>
                <a:ea typeface="Times New Roman" panose="02020603050405020304" pitchFamily="18" charset="0"/>
              </a:rPr>
              <a:t>01-04-2025 </a:t>
            </a:r>
            <a:r>
              <a:rPr lang="da-DK" sz="1100" dirty="0">
                <a:solidFill>
                  <a:srgbClr val="000000"/>
                </a:solidFill>
                <a:effectLst/>
                <a:latin typeface="Calibri" panose="020F0502020204030204" pitchFamily="34" charset="0"/>
                <a:ea typeface="Times New Roman" panose="02020603050405020304" pitchFamily="18" charset="0"/>
              </a:rPr>
              <a:t>til den </a:t>
            </a:r>
            <a:r>
              <a:rPr lang="da-DK" sz="1100" i="1" dirty="0">
                <a:solidFill>
                  <a:srgbClr val="000000"/>
                </a:solidFill>
                <a:effectLst/>
                <a:latin typeface="Calibri" panose="020F0502020204030204" pitchFamily="34" charset="0"/>
                <a:ea typeface="Times New Roman" panose="02020603050405020304" pitchFamily="18" charset="0"/>
              </a:rPr>
              <a:t>30-04-2025</a:t>
            </a:r>
            <a:r>
              <a:rPr lang="da-DK" sz="1100" dirty="0">
                <a:solidFill>
                  <a:srgbClr val="000000"/>
                </a:solidFill>
                <a:effectLst/>
                <a:latin typeface="Calibri" panose="020F0502020204030204" pitchFamily="34" charset="0"/>
                <a:ea typeface="Times New Roman" panose="02020603050405020304" pitchFamily="18" charset="0"/>
              </a:rPr>
              <a:t>, hvilket udgør et samlet beløb på </a:t>
            </a:r>
            <a:r>
              <a:rPr lang="da-DK" sz="1100" i="1" dirty="0">
                <a:solidFill>
                  <a:srgbClr val="000000"/>
                </a:solidFill>
                <a:effectLst/>
                <a:latin typeface="Calibri" panose="020F0502020204030204" pitchFamily="34" charset="0"/>
                <a:ea typeface="Times New Roman" panose="02020603050405020304" pitchFamily="18" charset="0"/>
              </a:rPr>
              <a:t>3.000,00 </a:t>
            </a:r>
            <a:r>
              <a:rPr lang="da-DK" sz="1100" dirty="0">
                <a:solidFill>
                  <a:srgbClr val="000000"/>
                </a:solidFill>
                <a:effectLst/>
                <a:latin typeface="Calibri" panose="020F0502020204030204" pitchFamily="34" charset="0"/>
                <a:ea typeface="Times New Roman" panose="02020603050405020304" pitchFamily="18" charset="0"/>
              </a:rPr>
              <a:t>kr. Andelen af dette beløb, som vedrører perioden efter flytningen (</a:t>
            </a:r>
            <a:r>
              <a:rPr lang="da-DK" sz="1100" i="1" dirty="0">
                <a:solidFill>
                  <a:srgbClr val="000000"/>
                </a:solidFill>
                <a:effectLst/>
                <a:latin typeface="Calibri" panose="020F0502020204030204" pitchFamily="34" charset="0"/>
                <a:ea typeface="Times New Roman" panose="02020603050405020304" pitchFamily="18" charset="0"/>
              </a:rPr>
              <a:t>05-04-2025 </a:t>
            </a:r>
            <a:r>
              <a:rPr lang="da-DK" sz="1100" dirty="0">
                <a:solidFill>
                  <a:srgbClr val="000000"/>
                </a:solidFill>
                <a:effectLst/>
                <a:latin typeface="Calibri" panose="020F0502020204030204" pitchFamily="34" charset="0"/>
                <a:ea typeface="Times New Roman" panose="02020603050405020304" pitchFamily="18" charset="0"/>
              </a:rPr>
              <a:t>– </a:t>
            </a:r>
            <a:r>
              <a:rPr lang="da-DK" sz="1100" i="1" dirty="0">
                <a:solidFill>
                  <a:srgbClr val="000000"/>
                </a:solidFill>
                <a:effectLst/>
                <a:latin typeface="Calibri" panose="020F0502020204030204" pitchFamily="34" charset="0"/>
                <a:ea typeface="Times New Roman" panose="02020603050405020304" pitchFamily="18" charset="0"/>
              </a:rPr>
              <a:t>30-04-2025</a:t>
            </a:r>
            <a:r>
              <a:rPr lang="da-DK" sz="1100" dirty="0">
                <a:solidFill>
                  <a:srgbClr val="000000"/>
                </a:solidFill>
                <a:effectLst/>
                <a:latin typeface="Calibri" panose="020F0502020204030204" pitchFamily="34" charset="0"/>
                <a:ea typeface="Times New Roman" panose="02020603050405020304" pitchFamily="18" charset="0"/>
              </a:rPr>
              <a:t>), udgør </a:t>
            </a:r>
            <a:r>
              <a:rPr lang="da-DK" sz="1100" i="1" dirty="0">
                <a:solidFill>
                  <a:srgbClr val="000000"/>
                </a:solidFill>
                <a:effectLst/>
                <a:latin typeface="Calibri" panose="020F0502020204030204" pitchFamily="34" charset="0"/>
                <a:ea typeface="Times New Roman" panose="02020603050405020304" pitchFamily="18" charset="0"/>
              </a:rPr>
              <a:t>2.600,00 </a:t>
            </a:r>
            <a:r>
              <a:rPr lang="da-DK" sz="1100" dirty="0">
                <a:solidFill>
                  <a:srgbClr val="000000"/>
                </a:solidFill>
                <a:effectLst/>
                <a:latin typeface="Calibri" panose="020F0502020204030204" pitchFamily="34" charset="0"/>
                <a:ea typeface="Times New Roman" panose="02020603050405020304" pitchFamily="18" charset="0"/>
              </a:rPr>
              <a:t>kr.</a:t>
            </a:r>
            <a:endParaRPr lang="da-DK" sz="1100" dirty="0">
              <a:solidFill>
                <a:schemeClr val="tx1"/>
              </a:solidFill>
              <a:latin typeface="Neue Haas Grotesk Text Pro" panose="020B0504020202020204" pitchFamily="34" charset="77"/>
              <a:cs typeface="Arial"/>
            </a:endParaRPr>
          </a:p>
        </p:txBody>
      </p:sp>
      <p:cxnSp>
        <p:nvCxnSpPr>
          <p:cNvPr id="8" name="Lige forbindelse 7">
            <a:extLst>
              <a:ext uri="{FF2B5EF4-FFF2-40B4-BE49-F238E27FC236}">
                <a16:creationId xmlns:a16="http://schemas.microsoft.com/office/drawing/2014/main" id="{FD7586F5-0F60-BE23-F9AB-9B08E299DEA8}"/>
              </a:ext>
            </a:extLst>
          </p:cNvPr>
          <p:cNvCxnSpPr>
            <a:cxnSpLocks/>
            <a:endCxn id="5" idx="0"/>
          </p:cNvCxnSpPr>
          <p:nvPr/>
        </p:nvCxnSpPr>
        <p:spPr bwMode="auto">
          <a:xfrm flipH="1">
            <a:off x="2458743" y="2144389"/>
            <a:ext cx="122616" cy="134022"/>
          </a:xfrm>
          <a:prstGeom prst="line">
            <a:avLst/>
          </a:prstGeom>
          <a:noFill/>
          <a:ln w="9525" algn="ctr">
            <a:solidFill>
              <a:schemeClr val="tx1"/>
            </a:solidFill>
            <a:prstDash val="solid"/>
            <a:round/>
            <a:headEnd type="none" w="med" len="med"/>
            <a:tailEnd type="none" w="med" len="med"/>
          </a:ln>
          <a:extLst>
            <a:ext uri="{909E8E84-426E-40dd-AFC4-6F175D3DCCD1}">
              <a14:hiddenFill xmlns:a14="http://schemas.microsoft.com/office/drawing/2010/main" xmlns="">
                <a:noFill/>
              </a14:hiddenFill>
            </a:ext>
          </a:extLst>
        </p:spPr>
      </p:cxnSp>
      <p:grpSp>
        <p:nvGrpSpPr>
          <p:cNvPr id="11" name="Gruppe 10">
            <a:extLst>
              <a:ext uri="{FF2B5EF4-FFF2-40B4-BE49-F238E27FC236}">
                <a16:creationId xmlns:a16="http://schemas.microsoft.com/office/drawing/2014/main" id="{5E28D914-686C-9CFE-D0CE-B04B8A40D7CA}"/>
              </a:ext>
            </a:extLst>
          </p:cNvPr>
          <p:cNvGrpSpPr/>
          <p:nvPr/>
        </p:nvGrpSpPr>
        <p:grpSpPr>
          <a:xfrm>
            <a:off x="4813730" y="2993551"/>
            <a:ext cx="538312" cy="841807"/>
            <a:chOff x="4521630" y="1545083"/>
            <a:chExt cx="538312" cy="841807"/>
          </a:xfrm>
        </p:grpSpPr>
        <p:cxnSp>
          <p:nvCxnSpPr>
            <p:cNvPr id="13" name="Lige pilforbindelse 12">
              <a:extLst>
                <a:ext uri="{FF2B5EF4-FFF2-40B4-BE49-F238E27FC236}">
                  <a16:creationId xmlns:a16="http://schemas.microsoft.com/office/drawing/2014/main" id="{F5A2824D-37D4-EFC9-4506-E43A53582772}"/>
                </a:ext>
              </a:extLst>
            </p:cNvPr>
            <p:cNvCxnSpPr>
              <a:cxnSpLocks/>
            </p:cNvCxnSpPr>
            <p:nvPr/>
          </p:nvCxnSpPr>
          <p:spPr bwMode="auto">
            <a:xfrm flipH="1">
              <a:off x="4790786" y="2010572"/>
              <a:ext cx="1" cy="376318"/>
            </a:xfrm>
            <a:prstGeom prst="straightConnector1">
              <a:avLst/>
            </a:prstGeom>
            <a:noFill/>
            <a:ln w="9525" algn="ctr">
              <a:solidFill>
                <a:schemeClr val="tx1"/>
              </a:solidFill>
              <a:prstDash val="solid"/>
              <a:round/>
              <a:headEnd type="none" w="med" len="med"/>
              <a:tailEnd type="triangle"/>
            </a:ln>
            <a:extLst>
              <a:ext uri="{909E8E84-426E-40dd-AFC4-6F175D3DCCD1}">
                <a14:hiddenFill xmlns:a14="http://schemas.microsoft.com/office/drawing/2010/main" xmlns="">
                  <a:noFill/>
                </a14:hiddenFill>
              </a:ext>
            </a:extLst>
          </p:spPr>
        </p:cxnSp>
        <p:pic>
          <p:nvPicPr>
            <p:cNvPr id="15" name="Billede 14">
              <a:extLst>
                <a:ext uri="{FF2B5EF4-FFF2-40B4-BE49-F238E27FC236}">
                  <a16:creationId xmlns:a16="http://schemas.microsoft.com/office/drawing/2014/main" id="{CD679618-7314-7F8F-0B1E-F245963E6036}"/>
                </a:ext>
              </a:extLst>
            </p:cNvPr>
            <p:cNvPicPr>
              <a:picLocks noChangeAspect="1"/>
            </p:cNvPicPr>
            <p:nvPr/>
          </p:nvPicPr>
          <p:blipFill>
            <a:blip r:embed="rId3"/>
            <a:stretch>
              <a:fillRect/>
            </a:stretch>
          </p:blipFill>
          <p:spPr>
            <a:xfrm>
              <a:off x="4521630" y="1545083"/>
              <a:ext cx="538312" cy="538312"/>
            </a:xfrm>
            <a:prstGeom prst="rect">
              <a:avLst/>
            </a:prstGeom>
          </p:spPr>
        </p:pic>
      </p:grpSp>
      <p:sp>
        <p:nvSpPr>
          <p:cNvPr id="23" name="Taleboble: rektangel 22">
            <a:extLst>
              <a:ext uri="{FF2B5EF4-FFF2-40B4-BE49-F238E27FC236}">
                <a16:creationId xmlns:a16="http://schemas.microsoft.com/office/drawing/2014/main" id="{AB47D12C-AB12-B2AB-EA9D-4AE2C289AE30}"/>
              </a:ext>
            </a:extLst>
          </p:cNvPr>
          <p:cNvSpPr/>
          <p:nvPr/>
        </p:nvSpPr>
        <p:spPr>
          <a:xfrm>
            <a:off x="6759096" y="2657970"/>
            <a:ext cx="1769745" cy="1111525"/>
          </a:xfrm>
          <a:prstGeom prst="wedgeRectCallout">
            <a:avLst>
              <a:gd name="adj1" fmla="val -145945"/>
              <a:gd name="adj2" fmla="val 57799"/>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r>
              <a:rPr lang="da-DK" sz="1000" dirty="0">
                <a:solidFill>
                  <a:schemeClr val="tx1"/>
                </a:solidFill>
                <a:latin typeface="Neue Haas Grotesk Text Pro" panose="020B0504020202020204" pitchFamily="34" charset="77"/>
                <a:cs typeface="Arial"/>
              </a:rPr>
              <a:t>Det afgørende er, hvem der er handlekommune på dagen for månedskørslen. </a:t>
            </a:r>
          </a:p>
          <a:p>
            <a:pPr algn="l">
              <a:spcAft>
                <a:spcPts val="300"/>
              </a:spcAft>
            </a:pPr>
            <a:r>
              <a:rPr lang="da-DK" sz="1000" dirty="0">
                <a:solidFill>
                  <a:schemeClr val="tx1"/>
                </a:solidFill>
                <a:latin typeface="Neue Haas Grotesk Text Pro" panose="020B0504020202020204" pitchFamily="34" charset="77"/>
                <a:cs typeface="Arial"/>
              </a:rPr>
              <a:t>Det er normalt om fredagen.</a:t>
            </a:r>
          </a:p>
        </p:txBody>
      </p:sp>
    </p:spTree>
    <p:extLst>
      <p:ext uri="{BB962C8B-B14F-4D97-AF65-F5344CB8AC3E}">
        <p14:creationId xmlns:p14="http://schemas.microsoft.com/office/powerpoint/2010/main" val="2964421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55038-7692-8D8F-5CB5-F7DE7108E29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9BB45F1-FA1B-5751-DA15-609E62D5C565}"/>
              </a:ext>
            </a:extLst>
          </p:cNvPr>
          <p:cNvSpPr>
            <a:spLocks noGrp="1"/>
          </p:cNvSpPr>
          <p:nvPr>
            <p:ph type="title"/>
          </p:nvPr>
        </p:nvSpPr>
        <p:spPr/>
        <p:txBody>
          <a:bodyPr/>
          <a:lstStyle/>
          <a:p>
            <a:r>
              <a:rPr lang="da-DK" dirty="0"/>
              <a:t>Eksempel 3:</a:t>
            </a:r>
          </a:p>
        </p:txBody>
      </p:sp>
      <p:sp>
        <p:nvSpPr>
          <p:cNvPr id="3" name="Pladsholder til tekst 2">
            <a:extLst>
              <a:ext uri="{FF2B5EF4-FFF2-40B4-BE49-F238E27FC236}">
                <a16:creationId xmlns:a16="http://schemas.microsoft.com/office/drawing/2014/main" id="{0BF41C95-D541-BF7E-31F7-CA467FC184AA}"/>
              </a:ext>
            </a:extLst>
          </p:cNvPr>
          <p:cNvSpPr>
            <a:spLocks noGrp="1"/>
          </p:cNvSpPr>
          <p:nvPr>
            <p:ph type="body" sz="quarter" idx="10"/>
          </p:nvPr>
        </p:nvSpPr>
        <p:spPr>
          <a:xfrm>
            <a:off x="468313" y="1123950"/>
            <a:ext cx="8207376" cy="3463925"/>
          </a:xfrm>
        </p:spPr>
        <p:txBody>
          <a:bodyPr/>
          <a:lstStyle/>
          <a:p>
            <a:pPr marL="0" indent="0">
              <a:buNone/>
            </a:pPr>
            <a:r>
              <a:rPr lang="da-DK" dirty="0"/>
              <a:t>En borger modtager supplerende hjælp bagudrettet i Albertslund Kommune, men flytter d.4. april til Ballerup. Der er altså ikke betalt for april måned. </a:t>
            </a:r>
          </a:p>
          <a:p>
            <a:pPr marL="0" indent="0">
              <a:buNone/>
            </a:pPr>
            <a:r>
              <a:rPr lang="da-DK" dirty="0"/>
              <a:t>Tidligere ville Albertslund have kunnet udbetale for hele måneden, også perioden efter flytningen. Nu vil handleansvaret i KP overgå til Ballerup d.5. april, der skal afgøre om der er berettigelse til supplement. Der bliver dannet en opfølgningsopgave til Ballerup kommune om tilflytning af en borger med delvis optjent pension.</a:t>
            </a:r>
          </a:p>
          <a:p>
            <a:pPr marL="0" indent="0">
              <a:buNone/>
            </a:pPr>
            <a:endParaRPr lang="da-DK" dirty="0"/>
          </a:p>
          <a:p>
            <a:pPr marL="0" indent="0">
              <a:buNone/>
            </a:pPr>
            <a:endParaRPr lang="da-DK" dirty="0"/>
          </a:p>
        </p:txBody>
      </p:sp>
      <p:sp>
        <p:nvSpPr>
          <p:cNvPr id="4" name="Pladsholder til tekst 3">
            <a:extLst>
              <a:ext uri="{FF2B5EF4-FFF2-40B4-BE49-F238E27FC236}">
                <a16:creationId xmlns:a16="http://schemas.microsoft.com/office/drawing/2014/main" id="{27A63251-E5B2-6654-6F92-8601FD07F0B3}"/>
              </a:ext>
            </a:extLst>
          </p:cNvPr>
          <p:cNvSpPr>
            <a:spLocks noGrp="1"/>
          </p:cNvSpPr>
          <p:nvPr>
            <p:ph type="body" sz="quarter" idx="11"/>
          </p:nvPr>
        </p:nvSpPr>
        <p:spPr/>
        <p:txBody>
          <a:bodyPr/>
          <a:lstStyle/>
          <a:p>
            <a:r>
              <a:rPr lang="da-DK" dirty="0"/>
              <a:t>Flytning automatisk fra dag-til-dag</a:t>
            </a:r>
          </a:p>
        </p:txBody>
      </p:sp>
      <p:sp>
        <p:nvSpPr>
          <p:cNvPr id="7" name="Pil: højre 6">
            <a:extLst>
              <a:ext uri="{FF2B5EF4-FFF2-40B4-BE49-F238E27FC236}">
                <a16:creationId xmlns:a16="http://schemas.microsoft.com/office/drawing/2014/main" id="{444427ED-91DB-6D97-26F1-B8200F297463}"/>
              </a:ext>
            </a:extLst>
          </p:cNvPr>
          <p:cNvSpPr/>
          <p:nvPr/>
        </p:nvSpPr>
        <p:spPr>
          <a:xfrm>
            <a:off x="7142018" y="3746166"/>
            <a:ext cx="1686070" cy="462150"/>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r>
              <a:rPr lang="da-DK" sz="1000" dirty="0">
                <a:solidFill>
                  <a:schemeClr val="tx1"/>
                </a:solidFill>
                <a:latin typeface="Neue Haas Grotesk Text Pro" panose="020B0504020202020204" pitchFamily="34" charset="77"/>
                <a:cs typeface="Arial"/>
              </a:rPr>
              <a:t>Maj</a:t>
            </a:r>
          </a:p>
        </p:txBody>
      </p:sp>
      <p:sp>
        <p:nvSpPr>
          <p:cNvPr id="9" name="Rektangel 8">
            <a:extLst>
              <a:ext uri="{FF2B5EF4-FFF2-40B4-BE49-F238E27FC236}">
                <a16:creationId xmlns:a16="http://schemas.microsoft.com/office/drawing/2014/main" id="{F27F74A9-B554-C271-0688-52BFDF204AEC}"/>
              </a:ext>
            </a:extLst>
          </p:cNvPr>
          <p:cNvSpPr/>
          <p:nvPr/>
        </p:nvSpPr>
        <p:spPr>
          <a:xfrm>
            <a:off x="358630" y="3863034"/>
            <a:ext cx="1686070" cy="230981"/>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r">
              <a:spcAft>
                <a:spcPts val="300"/>
              </a:spcAft>
            </a:pPr>
            <a:r>
              <a:rPr lang="da-DK" sz="1000" dirty="0">
                <a:solidFill>
                  <a:schemeClr val="tx1"/>
                </a:solidFill>
                <a:latin typeface="Neue Haas Grotesk Text Pro" panose="020B0504020202020204" pitchFamily="34" charset="77"/>
                <a:cs typeface="Arial"/>
              </a:rPr>
              <a:t>Marts</a:t>
            </a:r>
          </a:p>
        </p:txBody>
      </p:sp>
      <p:cxnSp>
        <p:nvCxnSpPr>
          <p:cNvPr id="12" name="Lige pilforbindelse 11">
            <a:extLst>
              <a:ext uri="{FF2B5EF4-FFF2-40B4-BE49-F238E27FC236}">
                <a16:creationId xmlns:a16="http://schemas.microsoft.com/office/drawing/2014/main" id="{35737BE2-C81B-F744-8D09-46EB8FDD8FC8}"/>
              </a:ext>
            </a:extLst>
          </p:cNvPr>
          <p:cNvCxnSpPr>
            <a:cxnSpLocks/>
          </p:cNvCxnSpPr>
          <p:nvPr/>
        </p:nvCxnSpPr>
        <p:spPr bwMode="auto">
          <a:xfrm>
            <a:off x="3162300" y="3648075"/>
            <a:ext cx="0" cy="225340"/>
          </a:xfrm>
          <a:prstGeom prst="straightConnector1">
            <a:avLst/>
          </a:prstGeom>
          <a:noFill/>
          <a:ln w="9525" algn="ctr">
            <a:solidFill>
              <a:schemeClr val="tx1"/>
            </a:solidFill>
            <a:prstDash val="solid"/>
            <a:round/>
            <a:headEnd type="none" w="med" len="med"/>
            <a:tailEnd type="triangle"/>
          </a:ln>
          <a:extLst>
            <a:ext uri="{909E8E84-426E-40dd-AFC4-6F175D3DCCD1}">
              <a14:hiddenFill xmlns:a14="http://schemas.microsoft.com/office/drawing/2010/main" xmlns="">
                <a:noFill/>
              </a14:hiddenFill>
            </a:ext>
          </a:extLst>
        </p:spPr>
      </p:cxnSp>
      <p:pic>
        <p:nvPicPr>
          <p:cNvPr id="10" name="Billede 9">
            <a:extLst>
              <a:ext uri="{FF2B5EF4-FFF2-40B4-BE49-F238E27FC236}">
                <a16:creationId xmlns:a16="http://schemas.microsoft.com/office/drawing/2014/main" id="{31EEA9D0-7F38-59A7-16F8-A103CD61B33B}"/>
              </a:ext>
            </a:extLst>
          </p:cNvPr>
          <p:cNvPicPr>
            <a:picLocks noChangeAspect="1"/>
          </p:cNvPicPr>
          <p:nvPr/>
        </p:nvPicPr>
        <p:blipFill>
          <a:blip r:embed="rId2"/>
          <a:stretch>
            <a:fillRect/>
          </a:stretch>
        </p:blipFill>
        <p:spPr>
          <a:xfrm>
            <a:off x="2843369" y="3025283"/>
            <a:ext cx="692727" cy="519545"/>
          </a:xfrm>
          <a:prstGeom prst="rect">
            <a:avLst/>
          </a:prstGeom>
        </p:spPr>
      </p:pic>
      <p:graphicFrame>
        <p:nvGraphicFramePr>
          <p:cNvPr id="20" name="Tabel 19">
            <a:extLst>
              <a:ext uri="{FF2B5EF4-FFF2-40B4-BE49-F238E27FC236}">
                <a16:creationId xmlns:a16="http://schemas.microsoft.com/office/drawing/2014/main" id="{AE1E370F-5CF9-7D28-CF92-4D37849D8C67}"/>
              </a:ext>
            </a:extLst>
          </p:cNvPr>
          <p:cNvGraphicFramePr>
            <a:graphicFrameLocks noGrp="1"/>
          </p:cNvGraphicFramePr>
          <p:nvPr/>
        </p:nvGraphicFramePr>
        <p:xfrm>
          <a:off x="2044699" y="3873415"/>
          <a:ext cx="5097310" cy="230981"/>
        </p:xfrm>
        <a:graphic>
          <a:graphicData uri="http://schemas.openxmlformats.org/drawingml/2006/table">
            <a:tbl>
              <a:tblPr firstRow="1" bandRow="1">
                <a:tableStyleId>{5C22544A-7EE6-4342-B048-85BDC9FD1C3A}</a:tableStyleId>
              </a:tblPr>
              <a:tblGrid>
                <a:gridCol w="318582">
                  <a:extLst>
                    <a:ext uri="{9D8B030D-6E8A-4147-A177-3AD203B41FA5}">
                      <a16:colId xmlns:a16="http://schemas.microsoft.com/office/drawing/2014/main" val="3142770369"/>
                    </a:ext>
                  </a:extLst>
                </a:gridCol>
                <a:gridCol w="318582">
                  <a:extLst>
                    <a:ext uri="{9D8B030D-6E8A-4147-A177-3AD203B41FA5}">
                      <a16:colId xmlns:a16="http://schemas.microsoft.com/office/drawing/2014/main" val="916057927"/>
                    </a:ext>
                  </a:extLst>
                </a:gridCol>
                <a:gridCol w="318582">
                  <a:extLst>
                    <a:ext uri="{9D8B030D-6E8A-4147-A177-3AD203B41FA5}">
                      <a16:colId xmlns:a16="http://schemas.microsoft.com/office/drawing/2014/main" val="286584376"/>
                    </a:ext>
                  </a:extLst>
                </a:gridCol>
                <a:gridCol w="318582">
                  <a:extLst>
                    <a:ext uri="{9D8B030D-6E8A-4147-A177-3AD203B41FA5}">
                      <a16:colId xmlns:a16="http://schemas.microsoft.com/office/drawing/2014/main" val="926202590"/>
                    </a:ext>
                  </a:extLst>
                </a:gridCol>
                <a:gridCol w="318582">
                  <a:extLst>
                    <a:ext uri="{9D8B030D-6E8A-4147-A177-3AD203B41FA5}">
                      <a16:colId xmlns:a16="http://schemas.microsoft.com/office/drawing/2014/main" val="4241662768"/>
                    </a:ext>
                  </a:extLst>
                </a:gridCol>
                <a:gridCol w="318582">
                  <a:extLst>
                    <a:ext uri="{9D8B030D-6E8A-4147-A177-3AD203B41FA5}">
                      <a16:colId xmlns:a16="http://schemas.microsoft.com/office/drawing/2014/main" val="2681374857"/>
                    </a:ext>
                  </a:extLst>
                </a:gridCol>
                <a:gridCol w="318582">
                  <a:extLst>
                    <a:ext uri="{9D8B030D-6E8A-4147-A177-3AD203B41FA5}">
                      <a16:colId xmlns:a16="http://schemas.microsoft.com/office/drawing/2014/main" val="1616063170"/>
                    </a:ext>
                  </a:extLst>
                </a:gridCol>
                <a:gridCol w="318581">
                  <a:extLst>
                    <a:ext uri="{9D8B030D-6E8A-4147-A177-3AD203B41FA5}">
                      <a16:colId xmlns:a16="http://schemas.microsoft.com/office/drawing/2014/main" val="863972175"/>
                    </a:ext>
                  </a:extLst>
                </a:gridCol>
                <a:gridCol w="318581">
                  <a:extLst>
                    <a:ext uri="{9D8B030D-6E8A-4147-A177-3AD203B41FA5}">
                      <a16:colId xmlns:a16="http://schemas.microsoft.com/office/drawing/2014/main" val="2821131578"/>
                    </a:ext>
                  </a:extLst>
                </a:gridCol>
                <a:gridCol w="318582">
                  <a:extLst>
                    <a:ext uri="{9D8B030D-6E8A-4147-A177-3AD203B41FA5}">
                      <a16:colId xmlns:a16="http://schemas.microsoft.com/office/drawing/2014/main" val="3213725175"/>
                    </a:ext>
                  </a:extLst>
                </a:gridCol>
                <a:gridCol w="318582">
                  <a:extLst>
                    <a:ext uri="{9D8B030D-6E8A-4147-A177-3AD203B41FA5}">
                      <a16:colId xmlns:a16="http://schemas.microsoft.com/office/drawing/2014/main" val="2133682113"/>
                    </a:ext>
                  </a:extLst>
                </a:gridCol>
                <a:gridCol w="318582">
                  <a:extLst>
                    <a:ext uri="{9D8B030D-6E8A-4147-A177-3AD203B41FA5}">
                      <a16:colId xmlns:a16="http://schemas.microsoft.com/office/drawing/2014/main" val="1278992980"/>
                    </a:ext>
                  </a:extLst>
                </a:gridCol>
                <a:gridCol w="318582">
                  <a:extLst>
                    <a:ext uri="{9D8B030D-6E8A-4147-A177-3AD203B41FA5}">
                      <a16:colId xmlns:a16="http://schemas.microsoft.com/office/drawing/2014/main" val="3201631465"/>
                    </a:ext>
                  </a:extLst>
                </a:gridCol>
                <a:gridCol w="318582">
                  <a:extLst>
                    <a:ext uri="{9D8B030D-6E8A-4147-A177-3AD203B41FA5}">
                      <a16:colId xmlns:a16="http://schemas.microsoft.com/office/drawing/2014/main" val="845587808"/>
                    </a:ext>
                  </a:extLst>
                </a:gridCol>
                <a:gridCol w="318582">
                  <a:extLst>
                    <a:ext uri="{9D8B030D-6E8A-4147-A177-3AD203B41FA5}">
                      <a16:colId xmlns:a16="http://schemas.microsoft.com/office/drawing/2014/main" val="1991464642"/>
                    </a:ext>
                  </a:extLst>
                </a:gridCol>
                <a:gridCol w="318582">
                  <a:extLst>
                    <a:ext uri="{9D8B030D-6E8A-4147-A177-3AD203B41FA5}">
                      <a16:colId xmlns:a16="http://schemas.microsoft.com/office/drawing/2014/main" val="1485443885"/>
                    </a:ext>
                  </a:extLst>
                </a:gridCol>
              </a:tblGrid>
              <a:tr h="230981">
                <a:tc>
                  <a:txBody>
                    <a:bodyPr/>
                    <a:lstStyle/>
                    <a:p>
                      <a:endParaRPr lang="da-DK" sz="900" dirty="0"/>
                    </a:p>
                  </a:txBody>
                  <a:tcPr>
                    <a:solidFill>
                      <a:srgbClr val="F3EFE0"/>
                    </a:solidFill>
                  </a:tcPr>
                </a:tc>
                <a:tc>
                  <a:txBody>
                    <a:bodyPr/>
                    <a:lstStyle/>
                    <a:p>
                      <a:endParaRPr lang="da-DK" sz="900" dirty="0"/>
                    </a:p>
                  </a:txBody>
                  <a:tcPr>
                    <a:solidFill>
                      <a:srgbClr val="F3EFE0"/>
                    </a:solidFill>
                  </a:tcPr>
                </a:tc>
                <a:tc>
                  <a:txBody>
                    <a:bodyPr/>
                    <a:lstStyle/>
                    <a:p>
                      <a:endParaRPr lang="da-DK" sz="900" dirty="0"/>
                    </a:p>
                  </a:txBody>
                  <a:tcPr>
                    <a:solidFill>
                      <a:srgbClr val="F3EFE0"/>
                    </a:solidFill>
                  </a:tcPr>
                </a:tc>
                <a:tc>
                  <a:txBody>
                    <a:bodyPr/>
                    <a:lstStyle/>
                    <a:p>
                      <a:endParaRPr lang="da-DK" sz="900" dirty="0"/>
                    </a:p>
                  </a:txBody>
                  <a:tcPr>
                    <a:solidFill>
                      <a:srgbClr val="DB935D"/>
                    </a:solidFill>
                  </a:tcPr>
                </a:tc>
                <a:tc>
                  <a:txBody>
                    <a:bodyPr/>
                    <a:lstStyle/>
                    <a:p>
                      <a:endParaRPr lang="da-DK" sz="900" dirty="0"/>
                    </a:p>
                  </a:txBody>
                  <a:tcPr>
                    <a:solidFill>
                      <a:srgbClr val="F3EFE0"/>
                    </a:solidFill>
                  </a:tcPr>
                </a:tc>
                <a:tc>
                  <a:txBody>
                    <a:bodyPr/>
                    <a:lstStyle/>
                    <a:p>
                      <a:endParaRPr lang="da-DK" sz="900" dirty="0"/>
                    </a:p>
                  </a:txBody>
                  <a:tcPr>
                    <a:solidFill>
                      <a:srgbClr val="F3EFE0"/>
                    </a:solidFill>
                  </a:tcPr>
                </a:tc>
                <a:tc>
                  <a:txBody>
                    <a:bodyPr/>
                    <a:lstStyle/>
                    <a:p>
                      <a:endParaRPr lang="da-DK" sz="900" dirty="0"/>
                    </a:p>
                  </a:txBody>
                  <a:tcPr>
                    <a:solidFill>
                      <a:schemeClr val="bg2"/>
                    </a:solidFill>
                  </a:tcPr>
                </a:tc>
                <a:tc>
                  <a:txBody>
                    <a:bodyPr/>
                    <a:lstStyle/>
                    <a:p>
                      <a:endParaRPr lang="da-DK" sz="900" dirty="0"/>
                    </a:p>
                  </a:txBody>
                  <a:tcPr>
                    <a:solidFill>
                      <a:schemeClr val="bg2"/>
                    </a:solidFill>
                  </a:tcPr>
                </a:tc>
                <a:tc>
                  <a:txBody>
                    <a:bodyPr/>
                    <a:lstStyle/>
                    <a:p>
                      <a:endParaRPr lang="da-DK" sz="900" dirty="0"/>
                    </a:p>
                  </a:txBody>
                  <a:tcPr>
                    <a:solidFill>
                      <a:srgbClr val="F3EFE0"/>
                    </a:solidFill>
                  </a:tcPr>
                </a:tc>
                <a:tc>
                  <a:txBody>
                    <a:bodyPr/>
                    <a:lstStyle/>
                    <a:p>
                      <a:endParaRPr lang="da-DK" sz="900" dirty="0"/>
                    </a:p>
                  </a:txBody>
                  <a:tcPr>
                    <a:solidFill>
                      <a:srgbClr val="330072"/>
                    </a:solidFill>
                  </a:tcPr>
                </a:tc>
                <a:tc>
                  <a:txBody>
                    <a:bodyPr/>
                    <a:lstStyle/>
                    <a:p>
                      <a:endParaRPr lang="da-DK" sz="900" dirty="0"/>
                    </a:p>
                  </a:txBody>
                  <a:tcPr>
                    <a:solidFill>
                      <a:schemeClr val="bg2"/>
                    </a:solidFill>
                  </a:tcPr>
                </a:tc>
                <a:tc>
                  <a:txBody>
                    <a:bodyPr/>
                    <a:lstStyle/>
                    <a:p>
                      <a:endParaRPr lang="da-DK" sz="900" dirty="0"/>
                    </a:p>
                  </a:txBody>
                  <a:tcPr>
                    <a:solidFill>
                      <a:schemeClr val="tx2">
                        <a:lumMod val="60000"/>
                        <a:lumOff val="40000"/>
                      </a:schemeClr>
                    </a:solidFill>
                  </a:tcPr>
                </a:tc>
                <a:tc>
                  <a:txBody>
                    <a:bodyPr/>
                    <a:lstStyle/>
                    <a:p>
                      <a:endParaRPr lang="da-DK" sz="900" dirty="0"/>
                    </a:p>
                  </a:txBody>
                  <a:tcPr>
                    <a:solidFill>
                      <a:schemeClr val="bg2"/>
                    </a:solidFill>
                  </a:tcPr>
                </a:tc>
                <a:tc>
                  <a:txBody>
                    <a:bodyPr/>
                    <a:lstStyle/>
                    <a:p>
                      <a:endParaRPr lang="da-DK" sz="900" dirty="0"/>
                    </a:p>
                  </a:txBody>
                  <a:tcPr>
                    <a:solidFill>
                      <a:schemeClr val="bg2"/>
                    </a:solidFill>
                  </a:tcPr>
                </a:tc>
                <a:tc>
                  <a:txBody>
                    <a:bodyPr/>
                    <a:lstStyle/>
                    <a:p>
                      <a:endParaRPr lang="da-DK" sz="900" dirty="0"/>
                    </a:p>
                  </a:txBody>
                  <a:tcPr>
                    <a:solidFill>
                      <a:schemeClr val="bg2"/>
                    </a:solidFill>
                  </a:tcPr>
                </a:tc>
                <a:tc>
                  <a:txBody>
                    <a:bodyPr/>
                    <a:lstStyle/>
                    <a:p>
                      <a:endParaRPr lang="da-DK" sz="900" dirty="0"/>
                    </a:p>
                  </a:txBody>
                  <a:tcPr>
                    <a:solidFill>
                      <a:schemeClr val="bg2"/>
                    </a:solidFill>
                  </a:tcPr>
                </a:tc>
                <a:extLst>
                  <a:ext uri="{0D108BD9-81ED-4DB2-BD59-A6C34878D82A}">
                    <a16:rowId xmlns:a16="http://schemas.microsoft.com/office/drawing/2014/main" val="1232046422"/>
                  </a:ext>
                </a:extLst>
              </a:tr>
            </a:tbl>
          </a:graphicData>
        </a:graphic>
      </p:graphicFrame>
      <p:sp>
        <p:nvSpPr>
          <p:cNvPr id="22" name="Pil: højre 21">
            <a:extLst>
              <a:ext uri="{FF2B5EF4-FFF2-40B4-BE49-F238E27FC236}">
                <a16:creationId xmlns:a16="http://schemas.microsoft.com/office/drawing/2014/main" id="{71A98AEA-4B17-5DFD-03E7-0424922FEF2D}"/>
              </a:ext>
            </a:extLst>
          </p:cNvPr>
          <p:cNvSpPr/>
          <p:nvPr/>
        </p:nvSpPr>
        <p:spPr>
          <a:xfrm>
            <a:off x="358630" y="4417866"/>
            <a:ext cx="2946273" cy="164578"/>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r">
              <a:spcAft>
                <a:spcPts val="300"/>
              </a:spcAft>
            </a:pPr>
            <a:r>
              <a:rPr lang="da-DK" sz="1000" dirty="0">
                <a:solidFill>
                  <a:schemeClr val="tx1"/>
                </a:solidFill>
                <a:latin typeface="Neue Haas Grotesk Text Pro" panose="020B0504020202020204" pitchFamily="34" charset="77"/>
                <a:cs typeface="Arial"/>
              </a:rPr>
              <a:t>Albertslund</a:t>
            </a:r>
          </a:p>
        </p:txBody>
      </p:sp>
      <p:sp>
        <p:nvSpPr>
          <p:cNvPr id="24" name="Pil: højre 23">
            <a:extLst>
              <a:ext uri="{FF2B5EF4-FFF2-40B4-BE49-F238E27FC236}">
                <a16:creationId xmlns:a16="http://schemas.microsoft.com/office/drawing/2014/main" id="{9ABB3945-A2CF-EB05-C96F-C2056EE1B4F4}"/>
              </a:ext>
            </a:extLst>
          </p:cNvPr>
          <p:cNvSpPr/>
          <p:nvPr/>
        </p:nvSpPr>
        <p:spPr>
          <a:xfrm>
            <a:off x="3304903" y="4733902"/>
            <a:ext cx="5523185" cy="164578"/>
          </a:xfrm>
          <a:prstGeom prst="rightArrow">
            <a:avLst/>
          </a:prstGeom>
          <a:solidFill>
            <a:schemeClr val="accent3">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r>
              <a:rPr lang="da-DK" sz="1000" dirty="0">
                <a:solidFill>
                  <a:schemeClr val="tx1"/>
                </a:solidFill>
                <a:latin typeface="Neue Haas Grotesk Text Pro" panose="020B0504020202020204" pitchFamily="34" charset="77"/>
                <a:cs typeface="Arial"/>
              </a:rPr>
              <a:t>Ballerup</a:t>
            </a:r>
          </a:p>
        </p:txBody>
      </p:sp>
      <p:grpSp>
        <p:nvGrpSpPr>
          <p:cNvPr id="11" name="Gruppe 10">
            <a:extLst>
              <a:ext uri="{FF2B5EF4-FFF2-40B4-BE49-F238E27FC236}">
                <a16:creationId xmlns:a16="http://schemas.microsoft.com/office/drawing/2014/main" id="{FEAE74BB-9DEE-9121-B94E-4964CC7BC688}"/>
              </a:ext>
            </a:extLst>
          </p:cNvPr>
          <p:cNvGrpSpPr/>
          <p:nvPr/>
        </p:nvGrpSpPr>
        <p:grpSpPr>
          <a:xfrm>
            <a:off x="4813730" y="2993551"/>
            <a:ext cx="538312" cy="841807"/>
            <a:chOff x="4521630" y="1545083"/>
            <a:chExt cx="538312" cy="841807"/>
          </a:xfrm>
        </p:grpSpPr>
        <p:cxnSp>
          <p:nvCxnSpPr>
            <p:cNvPr id="13" name="Lige pilforbindelse 12">
              <a:extLst>
                <a:ext uri="{FF2B5EF4-FFF2-40B4-BE49-F238E27FC236}">
                  <a16:creationId xmlns:a16="http://schemas.microsoft.com/office/drawing/2014/main" id="{D3C10D9F-2646-6CBB-B6F0-BEEEF0D0E7ED}"/>
                </a:ext>
              </a:extLst>
            </p:cNvPr>
            <p:cNvCxnSpPr>
              <a:cxnSpLocks/>
            </p:cNvCxnSpPr>
            <p:nvPr/>
          </p:nvCxnSpPr>
          <p:spPr bwMode="auto">
            <a:xfrm flipH="1">
              <a:off x="4790786" y="2010572"/>
              <a:ext cx="1" cy="376318"/>
            </a:xfrm>
            <a:prstGeom prst="straightConnector1">
              <a:avLst/>
            </a:prstGeom>
            <a:noFill/>
            <a:ln w="9525" algn="ctr">
              <a:solidFill>
                <a:schemeClr val="tx1"/>
              </a:solidFill>
              <a:prstDash val="solid"/>
              <a:round/>
              <a:headEnd type="none" w="med" len="med"/>
              <a:tailEnd type="triangle"/>
            </a:ln>
            <a:extLst>
              <a:ext uri="{909E8E84-426E-40dd-AFC4-6F175D3DCCD1}">
                <a14:hiddenFill xmlns:a14="http://schemas.microsoft.com/office/drawing/2010/main" xmlns="">
                  <a:noFill/>
                </a14:hiddenFill>
              </a:ext>
            </a:extLst>
          </p:spPr>
        </p:cxnSp>
        <p:pic>
          <p:nvPicPr>
            <p:cNvPr id="15" name="Billede 14">
              <a:extLst>
                <a:ext uri="{FF2B5EF4-FFF2-40B4-BE49-F238E27FC236}">
                  <a16:creationId xmlns:a16="http://schemas.microsoft.com/office/drawing/2014/main" id="{A92CC163-69F7-625C-DF16-CF69374A8041}"/>
                </a:ext>
              </a:extLst>
            </p:cNvPr>
            <p:cNvPicPr>
              <a:picLocks noChangeAspect="1"/>
            </p:cNvPicPr>
            <p:nvPr/>
          </p:nvPicPr>
          <p:blipFill>
            <a:blip r:embed="rId3"/>
            <a:stretch>
              <a:fillRect/>
            </a:stretch>
          </p:blipFill>
          <p:spPr>
            <a:xfrm>
              <a:off x="4521630" y="1545083"/>
              <a:ext cx="538312" cy="538312"/>
            </a:xfrm>
            <a:prstGeom prst="rect">
              <a:avLst/>
            </a:prstGeom>
          </p:spPr>
        </p:pic>
      </p:grpSp>
      <p:sp>
        <p:nvSpPr>
          <p:cNvPr id="16" name="Rektangel 15">
            <a:extLst>
              <a:ext uri="{FF2B5EF4-FFF2-40B4-BE49-F238E27FC236}">
                <a16:creationId xmlns:a16="http://schemas.microsoft.com/office/drawing/2014/main" id="{E1E6B3D0-9E15-4E71-296C-1813E715E844}"/>
              </a:ext>
            </a:extLst>
          </p:cNvPr>
          <p:cNvSpPr/>
          <p:nvPr/>
        </p:nvSpPr>
        <p:spPr>
          <a:xfrm>
            <a:off x="6396412" y="2589091"/>
            <a:ext cx="1945396" cy="894282"/>
          </a:xfrm>
          <a:prstGeom prst="rect">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r>
              <a:rPr lang="da-DK" sz="1100" dirty="0">
                <a:solidFill>
                  <a:srgbClr val="000000"/>
                </a:solidFill>
                <a:effectLst/>
                <a:latin typeface="Calibri" panose="020F0502020204030204" pitchFamily="34" charset="0"/>
                <a:ea typeface="Times New Roman" panose="02020603050405020304" pitchFamily="18" charset="0"/>
              </a:rPr>
              <a:t>Borger er tilflyttet kommunen, der skal tages stilling til om borger har ret til supplement til brøkpension.</a:t>
            </a:r>
            <a:endParaRPr lang="da-DK" sz="1100" dirty="0">
              <a:solidFill>
                <a:schemeClr val="tx1"/>
              </a:solidFill>
              <a:latin typeface="Neue Haas Grotesk Text Pro" panose="020B0504020202020204" pitchFamily="34" charset="77"/>
              <a:cs typeface="Arial"/>
            </a:endParaRPr>
          </a:p>
        </p:txBody>
      </p:sp>
      <p:sp>
        <p:nvSpPr>
          <p:cNvPr id="18" name="Tekstfelt 17">
            <a:extLst>
              <a:ext uri="{FF2B5EF4-FFF2-40B4-BE49-F238E27FC236}">
                <a16:creationId xmlns:a16="http://schemas.microsoft.com/office/drawing/2014/main" id="{42C766B6-4A8B-34FF-D426-BA6C90C4F248}"/>
              </a:ext>
            </a:extLst>
          </p:cNvPr>
          <p:cNvSpPr txBox="1"/>
          <p:nvPr/>
        </p:nvSpPr>
        <p:spPr>
          <a:xfrm>
            <a:off x="6396410" y="2425840"/>
            <a:ext cx="1945397" cy="184666"/>
          </a:xfrm>
          <a:prstGeom prst="rect">
            <a:avLst/>
          </a:prstGeom>
          <a:noFill/>
          <a:ln>
            <a:noFill/>
          </a:ln>
        </p:spPr>
        <p:txBody>
          <a:bodyPr wrap="square">
            <a:spAutoFit/>
          </a:bodyPr>
          <a:lstStyle/>
          <a:p>
            <a:r>
              <a:rPr lang="da-DK" sz="600" dirty="0" err="1"/>
              <a:t>haandter</a:t>
            </a:r>
            <a:r>
              <a:rPr lang="da-DK" sz="600" dirty="0"/>
              <a:t>-supplement-til-</a:t>
            </a:r>
            <a:r>
              <a:rPr lang="da-DK" sz="600" dirty="0" err="1"/>
              <a:t>broekpension</a:t>
            </a:r>
            <a:r>
              <a:rPr lang="da-DK" sz="600" dirty="0"/>
              <a:t>-tilflytning</a:t>
            </a:r>
          </a:p>
        </p:txBody>
      </p:sp>
    </p:spTree>
    <p:extLst>
      <p:ext uri="{BB962C8B-B14F-4D97-AF65-F5344CB8AC3E}">
        <p14:creationId xmlns:p14="http://schemas.microsoft.com/office/powerpoint/2010/main" val="3387802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295D3E-AD8D-7B5F-0F0E-AE2C736D2F06}"/>
              </a:ext>
            </a:extLst>
          </p:cNvPr>
          <p:cNvSpPr>
            <a:spLocks noGrp="1"/>
          </p:cNvSpPr>
          <p:nvPr>
            <p:ph type="title"/>
          </p:nvPr>
        </p:nvSpPr>
        <p:spPr/>
        <p:txBody>
          <a:bodyPr/>
          <a:lstStyle/>
          <a:p>
            <a:r>
              <a:rPr lang="da-DK" dirty="0"/>
              <a:t>Temavejledning om flytning i KP</a:t>
            </a:r>
          </a:p>
        </p:txBody>
      </p:sp>
      <p:sp>
        <p:nvSpPr>
          <p:cNvPr id="3" name="Pladsholder til tekst 2">
            <a:extLst>
              <a:ext uri="{FF2B5EF4-FFF2-40B4-BE49-F238E27FC236}">
                <a16:creationId xmlns:a16="http://schemas.microsoft.com/office/drawing/2014/main" id="{3117A639-66E6-F94F-EAD5-0E62E3C325A7}"/>
              </a:ext>
            </a:extLst>
          </p:cNvPr>
          <p:cNvSpPr>
            <a:spLocks noGrp="1"/>
          </p:cNvSpPr>
          <p:nvPr>
            <p:ph type="body" sz="quarter" idx="10"/>
          </p:nvPr>
        </p:nvSpPr>
        <p:spPr/>
        <p:txBody>
          <a:bodyPr/>
          <a:lstStyle/>
          <a:p>
            <a:r>
              <a:rPr lang="da-DK" sz="1400" dirty="0"/>
              <a:t>Temavejledningen om flytning er blevet opdateret med:</a:t>
            </a:r>
          </a:p>
          <a:p>
            <a:pPr marL="285750" indent="-285750">
              <a:buFont typeface="Arial" panose="020B0604020202020204" pitchFamily="34" charset="0"/>
              <a:buChar char="•"/>
            </a:pPr>
            <a:r>
              <a:rPr lang="da-DK" sz="1400" dirty="0"/>
              <a:t>Eksempler på forskellige scenarier ift. stoppede sager, ydelser og træk</a:t>
            </a:r>
          </a:p>
          <a:p>
            <a:pPr marL="285750" indent="-285750">
              <a:buFont typeface="Arial" panose="020B0604020202020204" pitchFamily="34" charset="0"/>
              <a:buChar char="•"/>
            </a:pPr>
            <a:r>
              <a:rPr lang="da-DK" sz="1400" dirty="0"/>
              <a:t>Oplistning af de hændelser og opfølgningsopgaver, der dannes ifm. en flytning.</a:t>
            </a:r>
          </a:p>
          <a:p>
            <a:pPr marL="285750" indent="-285750">
              <a:buFont typeface="Arial" panose="020B0604020202020204" pitchFamily="34" charset="0"/>
              <a:buChar char="•"/>
            </a:pPr>
            <a:r>
              <a:rPr lang="da-DK" sz="1400" dirty="0"/>
              <a:t>Gennemgang af manuel fastsat handlekommune</a:t>
            </a:r>
          </a:p>
          <a:p>
            <a:endParaRPr lang="da-DK" sz="1400" dirty="0"/>
          </a:p>
          <a:p>
            <a:r>
              <a:rPr lang="da-DK" sz="1400" dirty="0"/>
              <a:t>Hvis I ønsker flere vinkler beskrevet så skriv til kp@kombit.dk.</a:t>
            </a:r>
          </a:p>
        </p:txBody>
      </p:sp>
      <p:sp>
        <p:nvSpPr>
          <p:cNvPr id="4" name="Pladsholder til tekst 3">
            <a:extLst>
              <a:ext uri="{FF2B5EF4-FFF2-40B4-BE49-F238E27FC236}">
                <a16:creationId xmlns:a16="http://schemas.microsoft.com/office/drawing/2014/main" id="{17874DFE-0123-A887-3105-30766FF840F5}"/>
              </a:ext>
            </a:extLst>
          </p:cNvPr>
          <p:cNvSpPr>
            <a:spLocks noGrp="1"/>
          </p:cNvSpPr>
          <p:nvPr>
            <p:ph type="body" sz="quarter" idx="11"/>
          </p:nvPr>
        </p:nvSpPr>
        <p:spPr/>
        <p:txBody>
          <a:bodyPr/>
          <a:lstStyle/>
          <a:p>
            <a:r>
              <a:rPr lang="da-DK" dirty="0"/>
              <a:t>Flytning automatisk fra dag-til-dag</a:t>
            </a:r>
          </a:p>
          <a:p>
            <a:endParaRPr lang="da-DK" dirty="0"/>
          </a:p>
        </p:txBody>
      </p:sp>
      <p:pic>
        <p:nvPicPr>
          <p:cNvPr id="7" name="Pladsholder til billede 6" descr="Et billede, der indeholder udendørs, græs, træ, Eng&#10;&#10;Indhold genereret af kunstig intelligens kan være forkert.">
            <a:extLst>
              <a:ext uri="{FF2B5EF4-FFF2-40B4-BE49-F238E27FC236}">
                <a16:creationId xmlns:a16="http://schemas.microsoft.com/office/drawing/2014/main" id="{00B29FF3-0C92-21ED-40CC-A9348C23DB99}"/>
              </a:ext>
            </a:extLst>
          </p:cNvPr>
          <p:cNvPicPr>
            <a:picLocks noGrp="1" noChangeAspect="1"/>
          </p:cNvPicPr>
          <p:nvPr>
            <p:ph type="pic" sz="quarter" idx="12"/>
          </p:nvPr>
        </p:nvPicPr>
        <p:blipFill>
          <a:blip r:embed="rId2"/>
          <a:srcRect l="15143" r="15143"/>
          <a:stretch>
            <a:fillRect/>
          </a:stretch>
        </p:blipFill>
        <p:spPr/>
      </p:pic>
      <p:pic>
        <p:nvPicPr>
          <p:cNvPr id="9" name="Billede 8">
            <a:extLst>
              <a:ext uri="{FF2B5EF4-FFF2-40B4-BE49-F238E27FC236}">
                <a16:creationId xmlns:a16="http://schemas.microsoft.com/office/drawing/2014/main" id="{ACA1E63E-5B71-F22D-88B7-006872E845D7}"/>
              </a:ext>
            </a:extLst>
          </p:cNvPr>
          <p:cNvPicPr>
            <a:picLocks noChangeAspect="1"/>
          </p:cNvPicPr>
          <p:nvPr/>
        </p:nvPicPr>
        <p:blipFill>
          <a:blip r:embed="rId3"/>
          <a:stretch>
            <a:fillRect/>
          </a:stretch>
        </p:blipFill>
        <p:spPr>
          <a:xfrm>
            <a:off x="5384098" y="664420"/>
            <a:ext cx="2664655" cy="3923455"/>
          </a:xfrm>
          <a:prstGeom prst="rect">
            <a:avLst/>
          </a:prstGeom>
        </p:spPr>
      </p:pic>
      <p:sp>
        <p:nvSpPr>
          <p:cNvPr id="10" name="Tekstfelt 9">
            <a:extLst>
              <a:ext uri="{FF2B5EF4-FFF2-40B4-BE49-F238E27FC236}">
                <a16:creationId xmlns:a16="http://schemas.microsoft.com/office/drawing/2014/main" id="{5301F6CF-CD6A-D776-7D1D-B8549801E5D9}"/>
              </a:ext>
            </a:extLst>
          </p:cNvPr>
          <p:cNvSpPr txBox="1"/>
          <p:nvPr/>
        </p:nvSpPr>
        <p:spPr>
          <a:xfrm>
            <a:off x="990760" y="4696670"/>
            <a:ext cx="6874447" cy="243401"/>
          </a:xfrm>
          <a:prstGeom prst="rect">
            <a:avLst/>
          </a:prstGeom>
          <a:solidFill>
            <a:srgbClr val="F3EFE0"/>
          </a:solidFill>
          <a:ln>
            <a:noFill/>
          </a:ln>
        </p:spPr>
        <p:txBody>
          <a:bodyPr wrap="square" rtlCol="0">
            <a:noAutofit/>
          </a:bodyPr>
          <a:lstStyle/>
          <a:p>
            <a:pPr algn="ctr">
              <a:spcAft>
                <a:spcPts val="300"/>
              </a:spcAft>
            </a:pPr>
            <a:r>
              <a:rPr lang="da-DK" sz="1000" kern="0" dirty="0">
                <a:latin typeface="Neue Haas Grotesk Text Pro" panose="020B0504020202020204" pitchFamily="34" charset="77"/>
                <a:cs typeface="Arial"/>
                <a:hlinkClick r:id="rId4"/>
              </a:rPr>
              <a:t>LINK</a:t>
            </a:r>
            <a:r>
              <a:rPr lang="da-DK" sz="1000" kern="0" dirty="0">
                <a:latin typeface="Neue Haas Grotesk Text Pro" panose="020B0504020202020204" pitchFamily="34" charset="77"/>
                <a:cs typeface="Arial"/>
              </a:rPr>
              <a:t> – Dokumentbiblioteket / Vejlednings- og uddannelsesmaterialer / Temavejledninger (KP) / Flytning</a:t>
            </a:r>
          </a:p>
        </p:txBody>
      </p:sp>
    </p:spTree>
    <p:extLst>
      <p:ext uri="{BB962C8B-B14F-4D97-AF65-F5344CB8AC3E}">
        <p14:creationId xmlns:p14="http://schemas.microsoft.com/office/powerpoint/2010/main" val="15793267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1AE24-4012-0DA5-E86E-DE0DE13538D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8559525-9C53-D0DE-3A07-55214C78E308}"/>
              </a:ext>
            </a:extLst>
          </p:cNvPr>
          <p:cNvSpPr>
            <a:spLocks noGrp="1"/>
          </p:cNvSpPr>
          <p:nvPr>
            <p:ph type="title"/>
          </p:nvPr>
        </p:nvSpPr>
        <p:spPr/>
        <p:txBody>
          <a:bodyPr/>
          <a:lstStyle/>
          <a:p>
            <a:r>
              <a:rPr lang="da-DK" dirty="0"/>
              <a:t>Flytning – hvad nu</a:t>
            </a:r>
          </a:p>
        </p:txBody>
      </p:sp>
      <p:sp>
        <p:nvSpPr>
          <p:cNvPr id="3" name="Pladsholder til tekst 2">
            <a:extLst>
              <a:ext uri="{FF2B5EF4-FFF2-40B4-BE49-F238E27FC236}">
                <a16:creationId xmlns:a16="http://schemas.microsoft.com/office/drawing/2014/main" id="{75C22973-7427-4740-EB61-CD23CB37C4AE}"/>
              </a:ext>
            </a:extLst>
          </p:cNvPr>
          <p:cNvSpPr>
            <a:spLocks noGrp="1"/>
          </p:cNvSpPr>
          <p:nvPr>
            <p:ph type="body" sz="quarter" idx="10"/>
          </p:nvPr>
        </p:nvSpPr>
        <p:spPr/>
        <p:txBody>
          <a:bodyPr/>
          <a:lstStyle/>
          <a:p>
            <a:r>
              <a:rPr lang="da-DK" sz="1400" dirty="0"/>
              <a:t>Vi er i KOMBIT klar over, at ændringen kan give et øget behov for manuel afregning uden for KP. </a:t>
            </a:r>
          </a:p>
          <a:p>
            <a:r>
              <a:rPr lang="da-DK" sz="1400" dirty="0"/>
              <a:t>Der kan imidlertid ikke findes lovhjemmel til at fastholde handleansvaret i fraflytningskommunen efter en flytning.</a:t>
            </a:r>
          </a:p>
          <a:p>
            <a:endParaRPr lang="da-DK" sz="1400" dirty="0"/>
          </a:p>
          <a:p>
            <a:r>
              <a:rPr lang="da-DK" sz="1400" dirty="0"/>
              <a:t>Vi modtager meget gerne ændringsforslag til at lette opgaven under de forhold.</a:t>
            </a:r>
          </a:p>
        </p:txBody>
      </p:sp>
      <p:sp>
        <p:nvSpPr>
          <p:cNvPr id="4" name="Pladsholder til tekst 3">
            <a:extLst>
              <a:ext uri="{FF2B5EF4-FFF2-40B4-BE49-F238E27FC236}">
                <a16:creationId xmlns:a16="http://schemas.microsoft.com/office/drawing/2014/main" id="{14681169-35C2-52D8-6F98-C3C23EC63F65}"/>
              </a:ext>
            </a:extLst>
          </p:cNvPr>
          <p:cNvSpPr>
            <a:spLocks noGrp="1"/>
          </p:cNvSpPr>
          <p:nvPr>
            <p:ph type="body" sz="quarter" idx="11"/>
          </p:nvPr>
        </p:nvSpPr>
        <p:spPr/>
        <p:txBody>
          <a:bodyPr/>
          <a:lstStyle/>
          <a:p>
            <a:r>
              <a:rPr lang="da-DK" dirty="0"/>
              <a:t>Flytning automatisk fra dag-til-dag</a:t>
            </a:r>
          </a:p>
          <a:p>
            <a:endParaRPr lang="da-DK" dirty="0"/>
          </a:p>
        </p:txBody>
      </p:sp>
      <p:pic>
        <p:nvPicPr>
          <p:cNvPr id="7" name="Pladsholder til billede 6" descr="Et billede, der indeholder udendørs, græs, træ, Eng&#10;&#10;Indhold genereret af kunstig intelligens kan være forkert.">
            <a:extLst>
              <a:ext uri="{FF2B5EF4-FFF2-40B4-BE49-F238E27FC236}">
                <a16:creationId xmlns:a16="http://schemas.microsoft.com/office/drawing/2014/main" id="{5FB87771-972E-6653-27A7-F63684A090E0}"/>
              </a:ext>
            </a:extLst>
          </p:cNvPr>
          <p:cNvPicPr>
            <a:picLocks noGrp="1" noChangeAspect="1"/>
          </p:cNvPicPr>
          <p:nvPr>
            <p:ph type="pic" sz="quarter" idx="12"/>
          </p:nvPr>
        </p:nvPicPr>
        <p:blipFill>
          <a:blip r:embed="rId2"/>
          <a:srcRect l="15143" r="15143"/>
          <a:stretch>
            <a:fillRect/>
          </a:stretch>
        </p:blipFill>
        <p:spPr/>
      </p:pic>
    </p:spTree>
    <p:extLst>
      <p:ext uri="{BB962C8B-B14F-4D97-AF65-F5344CB8AC3E}">
        <p14:creationId xmlns:p14="http://schemas.microsoft.com/office/powerpoint/2010/main" val="22009704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descr="Et billede, der indeholder udendørs, postkasse, Postkasse, rød&#10;&#10;Indhold genereret af kunstig intelligens kan være forkert.">
            <a:extLst>
              <a:ext uri="{FF2B5EF4-FFF2-40B4-BE49-F238E27FC236}">
                <a16:creationId xmlns:a16="http://schemas.microsoft.com/office/drawing/2014/main" id="{9CBCDD0F-DFF8-DCC2-F1DE-0B76ADC3A5FD}"/>
              </a:ext>
            </a:extLst>
          </p:cNvPr>
          <p:cNvPicPr>
            <a:picLocks noGrp="1" noChangeAspect="1"/>
          </p:cNvPicPr>
          <p:nvPr>
            <p:ph type="pic" sz="quarter" idx="12"/>
          </p:nvPr>
        </p:nvPicPr>
        <p:blipFill>
          <a:blip r:embed="rId2"/>
          <a:srcRect t="25000" b="25000"/>
          <a:stretch>
            <a:fillRect/>
          </a:stretch>
        </p:blipFill>
        <p:spPr/>
      </p:pic>
      <p:sp>
        <p:nvSpPr>
          <p:cNvPr id="3" name="Titel 2">
            <a:extLst>
              <a:ext uri="{FF2B5EF4-FFF2-40B4-BE49-F238E27FC236}">
                <a16:creationId xmlns:a16="http://schemas.microsoft.com/office/drawing/2014/main" id="{FD9D85A0-CFC7-C7F4-2313-58FD4FE5782F}"/>
              </a:ext>
            </a:extLst>
          </p:cNvPr>
          <p:cNvSpPr>
            <a:spLocks noGrp="1"/>
          </p:cNvSpPr>
          <p:nvPr>
            <p:ph type="title"/>
          </p:nvPr>
        </p:nvSpPr>
        <p:spPr/>
        <p:txBody>
          <a:bodyPr/>
          <a:lstStyle/>
          <a:p>
            <a:r>
              <a:rPr lang="da-DK" dirty="0"/>
              <a:t>Release og KLIK-opgave</a:t>
            </a:r>
          </a:p>
        </p:txBody>
      </p:sp>
      <p:sp>
        <p:nvSpPr>
          <p:cNvPr id="4" name="Pladsholder til tekst 3">
            <a:extLst>
              <a:ext uri="{FF2B5EF4-FFF2-40B4-BE49-F238E27FC236}">
                <a16:creationId xmlns:a16="http://schemas.microsoft.com/office/drawing/2014/main" id="{547DBFB5-BFF1-0F0E-C46F-DAAE50C8D963}"/>
              </a:ext>
            </a:extLst>
          </p:cNvPr>
          <p:cNvSpPr>
            <a:spLocks noGrp="1"/>
          </p:cNvSpPr>
          <p:nvPr>
            <p:ph type="body" sz="quarter" idx="10"/>
          </p:nvPr>
        </p:nvSpPr>
        <p:spPr>
          <a:xfrm>
            <a:off x="4572000" y="957565"/>
            <a:ext cx="3564819" cy="1116471"/>
          </a:xfrm>
        </p:spPr>
        <p:txBody>
          <a:bodyPr/>
          <a:lstStyle/>
          <a:p>
            <a:r>
              <a:rPr lang="da-DK" dirty="0"/>
              <a:t>Ændringerne slår igennem i KP med release 5.4 d. 28. april.</a:t>
            </a:r>
          </a:p>
          <a:p>
            <a:r>
              <a:rPr lang="da-DK" dirty="0"/>
              <a:t>Vi har publiceret KLIK-opgaven ”(OA 07) Aftal arbejdsgang ifm. udestående træk og udbetalinger ved dag til dag flytning”</a:t>
            </a:r>
          </a:p>
        </p:txBody>
      </p:sp>
      <p:sp>
        <p:nvSpPr>
          <p:cNvPr id="5" name="Pladsholder til tekst 4">
            <a:extLst>
              <a:ext uri="{FF2B5EF4-FFF2-40B4-BE49-F238E27FC236}">
                <a16:creationId xmlns:a16="http://schemas.microsoft.com/office/drawing/2014/main" id="{6AC37B3A-DB5C-848C-74DC-83E129D21807}"/>
              </a:ext>
            </a:extLst>
          </p:cNvPr>
          <p:cNvSpPr>
            <a:spLocks noGrp="1"/>
          </p:cNvSpPr>
          <p:nvPr>
            <p:ph type="body" sz="quarter" idx="11"/>
          </p:nvPr>
        </p:nvSpPr>
        <p:spPr/>
        <p:txBody>
          <a:bodyPr/>
          <a:lstStyle/>
          <a:p>
            <a:r>
              <a:rPr lang="da-DK" dirty="0"/>
              <a:t>Flytning automatisk fra dag-til-dag</a:t>
            </a:r>
          </a:p>
          <a:p>
            <a:endParaRPr lang="da-DK" dirty="0"/>
          </a:p>
          <a:p>
            <a:endParaRPr lang="da-DK" dirty="0"/>
          </a:p>
        </p:txBody>
      </p:sp>
      <p:sp>
        <p:nvSpPr>
          <p:cNvPr id="6" name="Pladsholder til tekst 5">
            <a:extLst>
              <a:ext uri="{FF2B5EF4-FFF2-40B4-BE49-F238E27FC236}">
                <a16:creationId xmlns:a16="http://schemas.microsoft.com/office/drawing/2014/main" id="{E0268831-8C95-863A-57B2-C064F0369AED}"/>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9642956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DD514-0257-4B90-DAA3-2779E3A9185E}"/>
            </a:ext>
          </a:extLst>
        </p:cNvPr>
        <p:cNvGrpSpPr/>
        <p:nvPr/>
      </p:nvGrpSpPr>
      <p:grpSpPr>
        <a:xfrm>
          <a:off x="0" y="0"/>
          <a:ext cx="0" cy="0"/>
          <a:chOff x="0" y="0"/>
          <a:chExt cx="0" cy="0"/>
        </a:xfrm>
      </p:grpSpPr>
      <p:pic>
        <p:nvPicPr>
          <p:cNvPr id="8" name="Pladsholder til billede 7" descr="Et billede, der indeholder udendørs, sky, vand, sø&#10;&#10;Automatisk genereret beskrivelse">
            <a:extLst>
              <a:ext uri="{FF2B5EF4-FFF2-40B4-BE49-F238E27FC236}">
                <a16:creationId xmlns:a16="http://schemas.microsoft.com/office/drawing/2014/main" id="{6322E9AA-EB5D-43E1-D1B2-209B2BBC7528}"/>
              </a:ext>
            </a:extLst>
          </p:cNvPr>
          <p:cNvPicPr>
            <a:picLocks noGrp="1" noChangeAspect="1"/>
          </p:cNvPicPr>
          <p:nvPr>
            <p:ph type="pic" sz="quarter" idx="10"/>
          </p:nvPr>
        </p:nvPicPr>
        <p:blipFill>
          <a:blip r:embed="rId3">
            <a:extLst>
              <a:ext uri="{28A0092B-C50C-407E-A947-70E740481C1C}">
                <a14:useLocalDpi xmlns:a14="http://schemas.microsoft.com/office/drawing/2010/main"/>
              </a:ext>
            </a:extLst>
          </a:blip>
          <a:srcRect/>
          <a:stretch>
            <a:fillRect/>
          </a:stretch>
        </p:blipFill>
        <p:spPr/>
      </p:pic>
      <p:sp>
        <p:nvSpPr>
          <p:cNvPr id="3" name="Titel 2">
            <a:extLst>
              <a:ext uri="{FF2B5EF4-FFF2-40B4-BE49-F238E27FC236}">
                <a16:creationId xmlns:a16="http://schemas.microsoft.com/office/drawing/2014/main" id="{1E0D9C7D-1A86-FF42-670B-1FAD229C5C38}"/>
              </a:ext>
            </a:extLst>
          </p:cNvPr>
          <p:cNvSpPr>
            <a:spLocks noGrp="1"/>
          </p:cNvSpPr>
          <p:nvPr>
            <p:ph type="title"/>
          </p:nvPr>
        </p:nvSpPr>
        <p:spPr>
          <a:xfrm>
            <a:off x="1619672" y="2294868"/>
            <a:ext cx="5904656" cy="841796"/>
          </a:xfrm>
        </p:spPr>
        <p:txBody>
          <a:bodyPr/>
          <a:lstStyle/>
          <a:p>
            <a:r>
              <a:rPr lang="da-DK" dirty="0"/>
              <a:t>Spørgsmål?</a:t>
            </a:r>
            <a:br>
              <a:rPr lang="da-DK" dirty="0">
                <a:solidFill>
                  <a:schemeClr val="tx1"/>
                </a:solidFill>
              </a:rPr>
            </a:br>
            <a:r>
              <a:rPr lang="da-DK" dirty="0"/>
              <a:t>Input?</a:t>
            </a:r>
          </a:p>
        </p:txBody>
      </p:sp>
      <p:sp>
        <p:nvSpPr>
          <p:cNvPr id="5" name="Pladsholder til tekst 4">
            <a:extLst>
              <a:ext uri="{FF2B5EF4-FFF2-40B4-BE49-F238E27FC236}">
                <a16:creationId xmlns:a16="http://schemas.microsoft.com/office/drawing/2014/main" id="{9A879E8F-DD4D-5428-4124-DFEA982F61DB}"/>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8531645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1552D-226A-C78B-3C8E-30A210B463B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1B8A414-7DA4-C408-B5A1-35AA60405D2B}"/>
              </a:ext>
            </a:extLst>
          </p:cNvPr>
          <p:cNvSpPr>
            <a:spLocks noGrp="1"/>
          </p:cNvSpPr>
          <p:nvPr>
            <p:ph type="title"/>
          </p:nvPr>
        </p:nvSpPr>
        <p:spPr>
          <a:xfrm>
            <a:off x="1441939" y="1167595"/>
            <a:ext cx="5961184" cy="2538282"/>
          </a:xfrm>
        </p:spPr>
        <p:txBody>
          <a:bodyPr/>
          <a:lstStyle/>
          <a:p>
            <a:r>
              <a:rPr lang="da-DK" dirty="0"/>
              <a:t>Tak for i dag</a:t>
            </a:r>
          </a:p>
        </p:txBody>
      </p:sp>
      <p:sp>
        <p:nvSpPr>
          <p:cNvPr id="3" name="Pladsholder til dato 2">
            <a:extLst>
              <a:ext uri="{FF2B5EF4-FFF2-40B4-BE49-F238E27FC236}">
                <a16:creationId xmlns:a16="http://schemas.microsoft.com/office/drawing/2014/main" id="{3E9127C6-5ADB-09F3-DE77-C27349BCE6B5}"/>
              </a:ext>
            </a:extLst>
          </p:cNvPr>
          <p:cNvSpPr>
            <a:spLocks noGrp="1"/>
          </p:cNvSpPr>
          <p:nvPr>
            <p:ph type="dt" sz="half" idx="10"/>
          </p:nvPr>
        </p:nvSpPr>
        <p:spPr/>
        <p:txBody>
          <a:bodyPr/>
          <a:lstStyle/>
          <a:p>
            <a:fld id="{573D5A4A-C964-465D-B272-2C554F4ADE88}" type="datetime1">
              <a:rPr lang="en-US" smtClean="0"/>
              <a:t>4/8/2025</a:t>
            </a:fld>
            <a:endParaRPr lang="en-US" dirty="0"/>
          </a:p>
        </p:txBody>
      </p:sp>
      <p:sp>
        <p:nvSpPr>
          <p:cNvPr id="4" name="Pladsholder til slidenummer 3">
            <a:extLst>
              <a:ext uri="{FF2B5EF4-FFF2-40B4-BE49-F238E27FC236}">
                <a16:creationId xmlns:a16="http://schemas.microsoft.com/office/drawing/2014/main" id="{08EFC185-C99D-682D-A5D3-1374B36C9BA8}"/>
              </a:ext>
            </a:extLst>
          </p:cNvPr>
          <p:cNvSpPr>
            <a:spLocks noGrp="1"/>
          </p:cNvSpPr>
          <p:nvPr>
            <p:ph type="sldNum" sz="quarter" idx="12"/>
          </p:nvPr>
        </p:nvSpPr>
        <p:spPr/>
        <p:txBody>
          <a:bodyPr/>
          <a:lstStyle/>
          <a:p>
            <a:fld id="{74E22A33-96DC-4C2E-AB13-0BE35979BFC0}" type="slidenum">
              <a:rPr lang="en-US" smtClean="0"/>
              <a:t>49</a:t>
            </a:fld>
            <a:endParaRPr lang="en-US" dirty="0"/>
          </a:p>
        </p:txBody>
      </p:sp>
      <p:sp>
        <p:nvSpPr>
          <p:cNvPr id="5" name="Pladsholder til tekst 4">
            <a:extLst>
              <a:ext uri="{FF2B5EF4-FFF2-40B4-BE49-F238E27FC236}">
                <a16:creationId xmlns:a16="http://schemas.microsoft.com/office/drawing/2014/main" id="{CFFE69CC-A022-7AF2-0437-459CBC97E4C6}"/>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1750993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20F3B2-4FB8-D0F2-3DC6-CF1FF6B2865F}"/>
              </a:ext>
            </a:extLst>
          </p:cNvPr>
          <p:cNvSpPr>
            <a:spLocks noGrp="1"/>
          </p:cNvSpPr>
          <p:nvPr>
            <p:ph type="title"/>
          </p:nvPr>
        </p:nvSpPr>
        <p:spPr/>
        <p:txBody>
          <a:bodyPr/>
          <a:lstStyle/>
          <a:p>
            <a:r>
              <a:rPr lang="da-DK" dirty="0"/>
              <a:t>Forventer du, at I bruger en større del af KP i jeres kommune om et år, end I gør i dag?</a:t>
            </a:r>
            <a:br>
              <a:rPr lang="da-DK" dirty="0"/>
            </a:br>
            <a:endParaRPr lang="da-DK" dirty="0">
              <a:solidFill>
                <a:schemeClr val="tx2"/>
              </a:solidFill>
            </a:endParaRPr>
          </a:p>
        </p:txBody>
      </p:sp>
      <p:sp>
        <p:nvSpPr>
          <p:cNvPr id="3" name="Pladsholder til tekst 2">
            <a:extLst>
              <a:ext uri="{FF2B5EF4-FFF2-40B4-BE49-F238E27FC236}">
                <a16:creationId xmlns:a16="http://schemas.microsoft.com/office/drawing/2014/main" id="{A848F391-F252-79BB-90B0-B5A65CEB4CA8}"/>
              </a:ext>
            </a:extLst>
          </p:cNvPr>
          <p:cNvSpPr>
            <a:spLocks noGrp="1"/>
          </p:cNvSpPr>
          <p:nvPr>
            <p:ph type="body" sz="quarter" idx="10"/>
          </p:nvPr>
        </p:nvSpPr>
        <p:spPr/>
        <p:txBody>
          <a:bodyPr/>
          <a:lstStyle/>
          <a:p>
            <a:pPr indent="0">
              <a:buNone/>
            </a:pPr>
            <a:r>
              <a:rPr lang="da-DK" sz="1800" dirty="0"/>
              <a:t>Åben Q&amp;A</a:t>
            </a:r>
          </a:p>
          <a:p>
            <a:pPr indent="0">
              <a:buNone/>
            </a:pPr>
            <a:endParaRPr lang="da-DK" sz="1800" dirty="0"/>
          </a:p>
          <a:p>
            <a:pPr indent="0">
              <a:buNone/>
            </a:pPr>
            <a:r>
              <a:rPr lang="da-DK" sz="1800" dirty="0"/>
              <a:t>Find spørgsmål</a:t>
            </a:r>
          </a:p>
          <a:p>
            <a:pPr indent="0">
              <a:buNone/>
            </a:pPr>
            <a:endParaRPr lang="da-DK" sz="1800" dirty="0"/>
          </a:p>
          <a:p>
            <a:pPr indent="0">
              <a:buNone/>
            </a:pPr>
            <a:endParaRPr lang="da-DK" sz="1800" dirty="0"/>
          </a:p>
          <a:p>
            <a:pPr indent="0">
              <a:buNone/>
            </a:pPr>
            <a:r>
              <a:rPr lang="da-DK" sz="1800" dirty="0"/>
              <a:t>Klik på pilen, hvis du vil svare ”Ja”</a:t>
            </a:r>
          </a:p>
          <a:p>
            <a:pPr indent="0">
              <a:buNone/>
            </a:pPr>
            <a:endParaRPr lang="da-DK" sz="1800" dirty="0"/>
          </a:p>
          <a:p>
            <a:pPr indent="0">
              <a:buNone/>
            </a:pPr>
            <a:r>
              <a:rPr lang="da-DK" sz="1800" dirty="0"/>
              <a:t>Sæt evt. en kommentar</a:t>
            </a:r>
          </a:p>
        </p:txBody>
      </p:sp>
      <p:sp>
        <p:nvSpPr>
          <p:cNvPr id="4" name="Pladsholder til tekst 3">
            <a:extLst>
              <a:ext uri="{FF2B5EF4-FFF2-40B4-BE49-F238E27FC236}">
                <a16:creationId xmlns:a16="http://schemas.microsoft.com/office/drawing/2014/main" id="{DA73C24C-8438-6126-037D-498BBEEE7120}"/>
              </a:ext>
            </a:extLst>
          </p:cNvPr>
          <p:cNvSpPr>
            <a:spLocks noGrp="1"/>
          </p:cNvSpPr>
          <p:nvPr>
            <p:ph type="body" sz="quarter" idx="11"/>
          </p:nvPr>
        </p:nvSpPr>
        <p:spPr/>
        <p:txBody>
          <a:bodyPr/>
          <a:lstStyle/>
          <a:p>
            <a:r>
              <a:rPr lang="da-DK" dirty="0"/>
              <a:t>Finger i jorden</a:t>
            </a:r>
          </a:p>
        </p:txBody>
      </p:sp>
      <p:pic>
        <p:nvPicPr>
          <p:cNvPr id="7" name="Billede 6">
            <a:extLst>
              <a:ext uri="{FF2B5EF4-FFF2-40B4-BE49-F238E27FC236}">
                <a16:creationId xmlns:a16="http://schemas.microsoft.com/office/drawing/2014/main" id="{A5AA8795-359D-CC73-EC2D-0355250F10D9}"/>
              </a:ext>
            </a:extLst>
          </p:cNvPr>
          <p:cNvPicPr>
            <a:picLocks noChangeAspect="1"/>
          </p:cNvPicPr>
          <p:nvPr/>
        </p:nvPicPr>
        <p:blipFill>
          <a:blip r:embed="rId2"/>
          <a:stretch>
            <a:fillRect/>
          </a:stretch>
        </p:blipFill>
        <p:spPr>
          <a:xfrm>
            <a:off x="5193777" y="3301111"/>
            <a:ext cx="795449" cy="333804"/>
          </a:xfrm>
          <a:prstGeom prst="rect">
            <a:avLst/>
          </a:prstGeom>
        </p:spPr>
      </p:pic>
      <p:pic>
        <p:nvPicPr>
          <p:cNvPr id="9" name="Billede 8">
            <a:extLst>
              <a:ext uri="{FF2B5EF4-FFF2-40B4-BE49-F238E27FC236}">
                <a16:creationId xmlns:a16="http://schemas.microsoft.com/office/drawing/2014/main" id="{C93DA441-72A4-0C87-7A51-79DD96B7B5E3}"/>
              </a:ext>
            </a:extLst>
          </p:cNvPr>
          <p:cNvPicPr>
            <a:picLocks noChangeAspect="1"/>
          </p:cNvPicPr>
          <p:nvPr/>
        </p:nvPicPr>
        <p:blipFill>
          <a:blip r:embed="rId3"/>
          <a:stretch>
            <a:fillRect/>
          </a:stretch>
        </p:blipFill>
        <p:spPr>
          <a:xfrm>
            <a:off x="3197505" y="4068820"/>
            <a:ext cx="523948" cy="495369"/>
          </a:xfrm>
          <a:prstGeom prst="rect">
            <a:avLst/>
          </a:prstGeom>
        </p:spPr>
      </p:pic>
      <p:pic>
        <p:nvPicPr>
          <p:cNvPr id="6" name="Billede 5">
            <a:extLst>
              <a:ext uri="{FF2B5EF4-FFF2-40B4-BE49-F238E27FC236}">
                <a16:creationId xmlns:a16="http://schemas.microsoft.com/office/drawing/2014/main" id="{2F4B815C-DF57-D2D9-A8D7-DFD4FB008D1B}"/>
              </a:ext>
            </a:extLst>
          </p:cNvPr>
          <p:cNvPicPr>
            <a:picLocks noChangeAspect="1"/>
          </p:cNvPicPr>
          <p:nvPr/>
        </p:nvPicPr>
        <p:blipFill>
          <a:blip r:embed="rId4"/>
          <a:stretch>
            <a:fillRect/>
          </a:stretch>
        </p:blipFill>
        <p:spPr>
          <a:xfrm>
            <a:off x="2039523" y="1305778"/>
            <a:ext cx="429613" cy="484849"/>
          </a:xfrm>
          <a:prstGeom prst="rect">
            <a:avLst/>
          </a:prstGeom>
        </p:spPr>
      </p:pic>
      <p:pic>
        <p:nvPicPr>
          <p:cNvPr id="8" name="Billede 7">
            <a:extLst>
              <a:ext uri="{FF2B5EF4-FFF2-40B4-BE49-F238E27FC236}">
                <a16:creationId xmlns:a16="http://schemas.microsoft.com/office/drawing/2014/main" id="{D70A5729-03EE-7CFE-F85F-D5C56A12A6CE}"/>
              </a:ext>
            </a:extLst>
          </p:cNvPr>
          <p:cNvPicPr>
            <a:picLocks noChangeAspect="1"/>
          </p:cNvPicPr>
          <p:nvPr/>
        </p:nvPicPr>
        <p:blipFill>
          <a:blip r:embed="rId5"/>
          <a:stretch>
            <a:fillRect/>
          </a:stretch>
        </p:blipFill>
        <p:spPr>
          <a:xfrm>
            <a:off x="3004482" y="1203655"/>
            <a:ext cx="2902943" cy="1812104"/>
          </a:xfrm>
          <a:prstGeom prst="rect">
            <a:avLst/>
          </a:prstGeom>
        </p:spPr>
      </p:pic>
      <p:pic>
        <p:nvPicPr>
          <p:cNvPr id="10" name="Billede 9">
            <a:extLst>
              <a:ext uri="{FF2B5EF4-FFF2-40B4-BE49-F238E27FC236}">
                <a16:creationId xmlns:a16="http://schemas.microsoft.com/office/drawing/2014/main" id="{FA658768-8B0F-000A-BF09-4A3EB9F7E15C}"/>
              </a:ext>
            </a:extLst>
          </p:cNvPr>
          <p:cNvPicPr>
            <a:picLocks noChangeAspect="1"/>
          </p:cNvPicPr>
          <p:nvPr/>
        </p:nvPicPr>
        <p:blipFill>
          <a:blip r:embed="rId5"/>
          <a:srcRect l="2287" t="79671" r="81951" b="3484"/>
          <a:stretch/>
        </p:blipFill>
        <p:spPr>
          <a:xfrm>
            <a:off x="4207428" y="3301111"/>
            <a:ext cx="500374" cy="333804"/>
          </a:xfrm>
          <a:prstGeom prst="rect">
            <a:avLst/>
          </a:prstGeom>
        </p:spPr>
      </p:pic>
      <p:cxnSp>
        <p:nvCxnSpPr>
          <p:cNvPr id="12" name="Lige pilforbindelse 11">
            <a:extLst>
              <a:ext uri="{FF2B5EF4-FFF2-40B4-BE49-F238E27FC236}">
                <a16:creationId xmlns:a16="http://schemas.microsoft.com/office/drawing/2014/main" id="{57F40B3C-113C-6193-0929-E5FB4AB354F7}"/>
              </a:ext>
            </a:extLst>
          </p:cNvPr>
          <p:cNvCxnSpPr>
            <a:cxnSpLocks/>
            <a:stCxn id="10" idx="3"/>
            <a:endCxn id="7" idx="1"/>
          </p:cNvCxnSpPr>
          <p:nvPr/>
        </p:nvCxnSpPr>
        <p:spPr bwMode="auto">
          <a:xfrm>
            <a:off x="4707802" y="3468013"/>
            <a:ext cx="485975" cy="0"/>
          </a:xfrm>
          <a:prstGeom prst="straightConnector1">
            <a:avLst/>
          </a:prstGeom>
          <a:noFill/>
          <a:ln w="9525" algn="ctr">
            <a:solidFill>
              <a:schemeClr val="tx1"/>
            </a:solidFill>
            <a:prstDash val="sysDot"/>
            <a:round/>
            <a:headEnd type="none" w="med" len="med"/>
            <a:tailEnd type="triangle"/>
          </a:ln>
          <a:extLst>
            <a:ext uri="{909E8E84-426E-40dd-AFC4-6F175D3DCCD1}">
              <a14:hiddenFill xmlns:a14="http://schemas.microsoft.com/office/drawing/2010/main" xmlns="">
                <a:noFill/>
              </a14:hiddenFill>
            </a:ext>
          </a:extLst>
        </p:spPr>
      </p:cxnSp>
      <p:cxnSp>
        <p:nvCxnSpPr>
          <p:cNvPr id="15" name="Lige pilforbindelse 14">
            <a:extLst>
              <a:ext uri="{FF2B5EF4-FFF2-40B4-BE49-F238E27FC236}">
                <a16:creationId xmlns:a16="http://schemas.microsoft.com/office/drawing/2014/main" id="{BC3DA2AF-9E29-ACD6-46E5-B64BBA0FA0DF}"/>
              </a:ext>
            </a:extLst>
          </p:cNvPr>
          <p:cNvCxnSpPr>
            <a:cxnSpLocks/>
          </p:cNvCxnSpPr>
          <p:nvPr/>
        </p:nvCxnSpPr>
        <p:spPr bwMode="auto">
          <a:xfrm>
            <a:off x="2254330" y="2326548"/>
            <a:ext cx="750152" cy="0"/>
          </a:xfrm>
          <a:prstGeom prst="straightConnector1">
            <a:avLst/>
          </a:prstGeom>
          <a:noFill/>
          <a:ln w="9525" algn="ctr">
            <a:solidFill>
              <a:schemeClr val="tx1"/>
            </a:solidFill>
            <a:prstDash val="sysDot"/>
            <a:round/>
            <a:headEnd type="none" w="med" len="med"/>
            <a:tailEnd type="triangle"/>
          </a:ln>
          <a:extLst>
            <a:ext uri="{909E8E84-426E-40dd-AFC4-6F175D3DCCD1}">
              <a14:hiddenFill xmlns:a14="http://schemas.microsoft.com/office/drawing/2010/main" xmlns="">
                <a:noFill/>
              </a14:hiddenFill>
            </a:ext>
          </a:extLst>
        </p:spPr>
      </p:cxnSp>
      <p:cxnSp>
        <p:nvCxnSpPr>
          <p:cNvPr id="17" name="Lige pilforbindelse 16">
            <a:extLst>
              <a:ext uri="{FF2B5EF4-FFF2-40B4-BE49-F238E27FC236}">
                <a16:creationId xmlns:a16="http://schemas.microsoft.com/office/drawing/2014/main" id="{B3FCE79E-9750-D793-7708-C22C61D1FF3C}"/>
              </a:ext>
            </a:extLst>
          </p:cNvPr>
          <p:cNvCxnSpPr>
            <a:cxnSpLocks/>
          </p:cNvCxnSpPr>
          <p:nvPr/>
        </p:nvCxnSpPr>
        <p:spPr bwMode="auto">
          <a:xfrm>
            <a:off x="1706880" y="1548202"/>
            <a:ext cx="332643" cy="0"/>
          </a:xfrm>
          <a:prstGeom prst="straightConnector1">
            <a:avLst/>
          </a:prstGeom>
          <a:noFill/>
          <a:ln w="9525" algn="ctr">
            <a:solidFill>
              <a:schemeClr val="tx1"/>
            </a:solidFill>
            <a:prstDash val="sysDot"/>
            <a:round/>
            <a:headEnd type="none" w="med" len="med"/>
            <a:tailEnd type="triangle"/>
          </a:ln>
          <a:extLst>
            <a:ext uri="{909E8E84-426E-40dd-AFC4-6F175D3DCCD1}">
              <a14:hiddenFill xmlns:a14="http://schemas.microsoft.com/office/drawing/2010/main" xmlns="">
                <a:noFill/>
              </a14:hiddenFill>
            </a:ext>
          </a:extLst>
        </p:spPr>
      </p:cxnSp>
      <p:pic>
        <p:nvPicPr>
          <p:cNvPr id="20" name="Billede 19">
            <a:extLst>
              <a:ext uri="{FF2B5EF4-FFF2-40B4-BE49-F238E27FC236}">
                <a16:creationId xmlns:a16="http://schemas.microsoft.com/office/drawing/2014/main" id="{185BC266-DEAE-FECB-D02C-D20156801290}"/>
              </a:ext>
            </a:extLst>
          </p:cNvPr>
          <p:cNvPicPr>
            <a:picLocks noChangeAspect="1"/>
          </p:cNvPicPr>
          <p:nvPr/>
        </p:nvPicPr>
        <p:blipFill>
          <a:blip r:embed="rId6"/>
          <a:stretch>
            <a:fillRect/>
          </a:stretch>
        </p:blipFill>
        <p:spPr>
          <a:xfrm>
            <a:off x="4207428" y="3804404"/>
            <a:ext cx="1906520" cy="1024200"/>
          </a:xfrm>
          <a:prstGeom prst="rect">
            <a:avLst/>
          </a:prstGeom>
        </p:spPr>
      </p:pic>
      <p:cxnSp>
        <p:nvCxnSpPr>
          <p:cNvPr id="21" name="Lige pilforbindelse 20">
            <a:extLst>
              <a:ext uri="{FF2B5EF4-FFF2-40B4-BE49-F238E27FC236}">
                <a16:creationId xmlns:a16="http://schemas.microsoft.com/office/drawing/2014/main" id="{6706F280-3201-E6F2-8CE1-C3D19BA0194B}"/>
              </a:ext>
            </a:extLst>
          </p:cNvPr>
          <p:cNvCxnSpPr>
            <a:cxnSpLocks/>
          </p:cNvCxnSpPr>
          <p:nvPr/>
        </p:nvCxnSpPr>
        <p:spPr bwMode="auto">
          <a:xfrm>
            <a:off x="3721453" y="4316504"/>
            <a:ext cx="485975" cy="0"/>
          </a:xfrm>
          <a:prstGeom prst="straightConnector1">
            <a:avLst/>
          </a:prstGeom>
          <a:noFill/>
          <a:ln w="9525" algn="ctr">
            <a:solidFill>
              <a:schemeClr val="tx1"/>
            </a:solidFill>
            <a:prstDash val="sysDot"/>
            <a:round/>
            <a:headEnd type="none" w="med" len="med"/>
            <a:tailEnd type="triangle"/>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223890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9A0683-005A-3CCA-E443-6C2814E0AA99}"/>
              </a:ext>
            </a:extLst>
          </p:cNvPr>
          <p:cNvSpPr>
            <a:spLocks noGrp="1"/>
          </p:cNvSpPr>
          <p:nvPr>
            <p:ph type="title"/>
          </p:nvPr>
        </p:nvSpPr>
        <p:spPr/>
        <p:txBody>
          <a:bodyPr/>
          <a:lstStyle/>
          <a:p>
            <a:r>
              <a:rPr lang="da-DK" dirty="0"/>
              <a:t>Dagsorden</a:t>
            </a:r>
          </a:p>
        </p:txBody>
      </p:sp>
      <p:sp>
        <p:nvSpPr>
          <p:cNvPr id="3" name="Pladsholder til tekst 2">
            <a:extLst>
              <a:ext uri="{FF2B5EF4-FFF2-40B4-BE49-F238E27FC236}">
                <a16:creationId xmlns:a16="http://schemas.microsoft.com/office/drawing/2014/main" id="{86D57D5C-7B0F-68F9-C77B-FE75939B7017}"/>
              </a:ext>
            </a:extLst>
          </p:cNvPr>
          <p:cNvSpPr>
            <a:spLocks noGrp="1"/>
          </p:cNvSpPr>
          <p:nvPr>
            <p:ph type="body" sz="quarter" idx="10"/>
          </p:nvPr>
        </p:nvSpPr>
        <p:spPr/>
        <p:txBody>
          <a:bodyPr anchor="ctr"/>
          <a:lstStyle/>
          <a:p>
            <a:endParaRPr lang="da-DK" sz="1200" dirty="0">
              <a:solidFill>
                <a:srgbClr val="7030A0"/>
              </a:solidFill>
            </a:endParaRPr>
          </a:p>
          <a:p>
            <a:r>
              <a:rPr lang="da-DK" sz="1200" dirty="0"/>
              <a:t>Tips </a:t>
            </a:r>
          </a:p>
          <a:p>
            <a:r>
              <a:rPr lang="da-DK" sz="1200" dirty="0"/>
              <a:t>Kort nyt </a:t>
            </a:r>
          </a:p>
          <a:p>
            <a:endParaRPr lang="da-DK" sz="1200" dirty="0"/>
          </a:p>
          <a:p>
            <a:r>
              <a:rPr lang="da-DK" sz="1200" dirty="0"/>
              <a:t>Spørgsmål</a:t>
            </a:r>
          </a:p>
          <a:p>
            <a:endParaRPr lang="da-DK" sz="1200" dirty="0"/>
          </a:p>
          <a:p>
            <a:r>
              <a:rPr lang="da-DK" sz="1200" dirty="0"/>
              <a:t>Næste spørgetime og statusmøde</a:t>
            </a:r>
          </a:p>
          <a:p>
            <a:r>
              <a:rPr lang="da-DK" sz="1200" dirty="0"/>
              <a:t>Status på driften</a:t>
            </a:r>
          </a:p>
          <a:p>
            <a:endParaRPr lang="da-DK" sz="1200" dirty="0"/>
          </a:p>
          <a:p>
            <a:r>
              <a:rPr lang="da-DK" sz="1200" dirty="0"/>
              <a:t>Emne 1: Release 5.4 - Automatisk flytning dag-til-dag</a:t>
            </a:r>
          </a:p>
          <a:p>
            <a:r>
              <a:rPr lang="da-DK" sz="1200" dirty="0"/>
              <a:t>Tak for i dag</a:t>
            </a:r>
          </a:p>
          <a:p>
            <a:endParaRPr lang="da-DK" dirty="0"/>
          </a:p>
        </p:txBody>
      </p:sp>
      <p:pic>
        <p:nvPicPr>
          <p:cNvPr id="14" name="Pladsholder til billede 13" descr="Et billede, der indeholder udendørs, vandfugl, vand, and&#10;&#10;Automatisk genereret beskrivelse">
            <a:extLst>
              <a:ext uri="{FF2B5EF4-FFF2-40B4-BE49-F238E27FC236}">
                <a16:creationId xmlns:a16="http://schemas.microsoft.com/office/drawing/2014/main" id="{47FD91C9-72CC-AA9F-FC9D-AE3D5B710459}"/>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8034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Tips</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940463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505CB0-EDA2-16C4-20BC-4D4AC4E5ED2B}"/>
              </a:ext>
            </a:extLst>
          </p:cNvPr>
          <p:cNvSpPr>
            <a:spLocks noGrp="1"/>
          </p:cNvSpPr>
          <p:nvPr>
            <p:ph type="title"/>
          </p:nvPr>
        </p:nvSpPr>
        <p:spPr/>
        <p:txBody>
          <a:bodyPr/>
          <a:lstStyle/>
          <a:p>
            <a:r>
              <a:rPr lang="da-DK" dirty="0"/>
              <a:t>Find kontaktoplysninger på tværs af Danmark</a:t>
            </a:r>
          </a:p>
        </p:txBody>
      </p:sp>
      <p:sp>
        <p:nvSpPr>
          <p:cNvPr id="3" name="Pladsholder til tekst 2">
            <a:extLst>
              <a:ext uri="{FF2B5EF4-FFF2-40B4-BE49-F238E27FC236}">
                <a16:creationId xmlns:a16="http://schemas.microsoft.com/office/drawing/2014/main" id="{47D55E82-AC27-D87D-FF31-4C1A71775D46}"/>
              </a:ext>
            </a:extLst>
          </p:cNvPr>
          <p:cNvSpPr>
            <a:spLocks noGrp="1"/>
          </p:cNvSpPr>
          <p:nvPr>
            <p:ph type="body" sz="quarter" idx="10"/>
          </p:nvPr>
        </p:nvSpPr>
        <p:spPr/>
        <p:txBody>
          <a:bodyPr/>
          <a:lstStyle/>
          <a:p>
            <a:r>
              <a:rPr lang="da-DK" dirty="0"/>
              <a:t>Du kan finde kontaktoplysninger på kolleger på tværs af Danmark, som er tildelt roller i KLIK.</a:t>
            </a:r>
          </a:p>
          <a:p>
            <a:r>
              <a:rPr lang="da-DK" dirty="0"/>
              <a:t>Alle, som samtykker til at dele kontaktoplysninger, kan se hinanden under ”Rollegalleri” i KLIK.</a:t>
            </a:r>
          </a:p>
          <a:p>
            <a:endParaRPr lang="da-DK" dirty="0"/>
          </a:p>
        </p:txBody>
      </p:sp>
      <p:sp>
        <p:nvSpPr>
          <p:cNvPr id="4" name="Pladsholder til tekst 3">
            <a:extLst>
              <a:ext uri="{FF2B5EF4-FFF2-40B4-BE49-F238E27FC236}">
                <a16:creationId xmlns:a16="http://schemas.microsoft.com/office/drawing/2014/main" id="{2746C18F-598F-E7A2-6DB2-2510EBBF4CEC}"/>
              </a:ext>
            </a:extLst>
          </p:cNvPr>
          <p:cNvSpPr>
            <a:spLocks noGrp="1"/>
          </p:cNvSpPr>
          <p:nvPr>
            <p:ph type="body" sz="quarter" idx="11"/>
          </p:nvPr>
        </p:nvSpPr>
        <p:spPr/>
        <p:txBody>
          <a:bodyPr/>
          <a:lstStyle/>
          <a:p>
            <a:r>
              <a:rPr lang="da-DK" dirty="0"/>
              <a:t>Tips</a:t>
            </a:r>
          </a:p>
        </p:txBody>
      </p:sp>
      <p:pic>
        <p:nvPicPr>
          <p:cNvPr id="11" name="Billede 10">
            <a:extLst>
              <a:ext uri="{FF2B5EF4-FFF2-40B4-BE49-F238E27FC236}">
                <a16:creationId xmlns:a16="http://schemas.microsoft.com/office/drawing/2014/main" id="{5734291F-6D5E-BADC-4C44-D33F66763BE1}"/>
              </a:ext>
            </a:extLst>
          </p:cNvPr>
          <p:cNvPicPr>
            <a:picLocks noChangeAspect="1"/>
          </p:cNvPicPr>
          <p:nvPr/>
        </p:nvPicPr>
        <p:blipFill>
          <a:blip r:embed="rId2"/>
          <a:stretch>
            <a:fillRect/>
          </a:stretch>
        </p:blipFill>
        <p:spPr>
          <a:xfrm>
            <a:off x="1902335" y="3298253"/>
            <a:ext cx="5339330" cy="1663145"/>
          </a:xfrm>
          <a:prstGeom prst="rect">
            <a:avLst/>
          </a:prstGeom>
          <a:ln>
            <a:noFill/>
          </a:ln>
          <a:effectLst>
            <a:outerShdw blurRad="190500" algn="tl" rotWithShape="0">
              <a:srgbClr val="000000">
                <a:alpha val="70000"/>
              </a:srgbClr>
            </a:outerShdw>
          </a:effectLst>
        </p:spPr>
      </p:pic>
      <p:grpSp>
        <p:nvGrpSpPr>
          <p:cNvPr id="22" name="Gruppe 21">
            <a:extLst>
              <a:ext uri="{FF2B5EF4-FFF2-40B4-BE49-F238E27FC236}">
                <a16:creationId xmlns:a16="http://schemas.microsoft.com/office/drawing/2014/main" id="{63F2B418-2028-210B-A81B-FDC0E8F01AB9}"/>
              </a:ext>
            </a:extLst>
          </p:cNvPr>
          <p:cNvGrpSpPr/>
          <p:nvPr/>
        </p:nvGrpSpPr>
        <p:grpSpPr>
          <a:xfrm>
            <a:off x="3032760" y="3320756"/>
            <a:ext cx="4320540" cy="1572697"/>
            <a:chOff x="3032760" y="3320756"/>
            <a:chExt cx="4320540" cy="1572697"/>
          </a:xfrm>
        </p:grpSpPr>
        <p:sp>
          <p:nvSpPr>
            <p:cNvPr id="12" name="Rektangel: afrundede hjørner 11">
              <a:extLst>
                <a:ext uri="{FF2B5EF4-FFF2-40B4-BE49-F238E27FC236}">
                  <a16:creationId xmlns:a16="http://schemas.microsoft.com/office/drawing/2014/main" id="{FEE4E5A5-6995-10DC-59F6-C455F18126F6}"/>
                </a:ext>
              </a:extLst>
            </p:cNvPr>
            <p:cNvSpPr/>
            <p:nvPr/>
          </p:nvSpPr>
          <p:spPr>
            <a:xfrm>
              <a:off x="3032760" y="4587875"/>
              <a:ext cx="1539240" cy="305578"/>
            </a:xfrm>
            <a:prstGeom prst="roundRect">
              <a:avLst/>
            </a:prstGeom>
            <a:no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3" name="Rektangel: afrundede hjørner 12">
              <a:extLst>
                <a:ext uri="{FF2B5EF4-FFF2-40B4-BE49-F238E27FC236}">
                  <a16:creationId xmlns:a16="http://schemas.microsoft.com/office/drawing/2014/main" id="{B4C4482B-0038-5603-1A69-1DAC5A76A8C6}"/>
                </a:ext>
              </a:extLst>
            </p:cNvPr>
            <p:cNvSpPr/>
            <p:nvPr/>
          </p:nvSpPr>
          <p:spPr>
            <a:xfrm>
              <a:off x="6301740" y="3320756"/>
              <a:ext cx="1051560" cy="306363"/>
            </a:xfrm>
            <a:prstGeom prst="roundRect">
              <a:avLst/>
            </a:prstGeom>
            <a:no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cxnSp>
          <p:nvCxnSpPr>
            <p:cNvPr id="15" name="Lige pilforbindelse 14">
              <a:extLst>
                <a:ext uri="{FF2B5EF4-FFF2-40B4-BE49-F238E27FC236}">
                  <a16:creationId xmlns:a16="http://schemas.microsoft.com/office/drawing/2014/main" id="{8BBC08B7-E2FA-895B-549C-5B7DECE47862}"/>
                </a:ext>
              </a:extLst>
            </p:cNvPr>
            <p:cNvCxnSpPr>
              <a:cxnSpLocks/>
              <a:stCxn id="13" idx="2"/>
            </p:cNvCxnSpPr>
            <p:nvPr/>
          </p:nvCxnSpPr>
          <p:spPr bwMode="auto">
            <a:xfrm flipH="1">
              <a:off x="4572000" y="3627119"/>
              <a:ext cx="2255520" cy="1104901"/>
            </a:xfrm>
            <a:prstGeom prst="straightConnector1">
              <a:avLst/>
            </a:prstGeom>
            <a:noFill/>
            <a:ln w="38100" algn="ctr">
              <a:solidFill>
                <a:schemeClr val="accent3"/>
              </a:solidFill>
              <a:prstDash val="solid"/>
              <a:round/>
              <a:headEnd type="none" w="med" len="med"/>
              <a:tailEnd type="triangle"/>
            </a:ln>
            <a:extLst>
              <a:ext uri="{909E8E84-426E-40dd-AFC4-6F175D3DCCD1}">
                <a14:hiddenFill xmlns:a14="http://schemas.microsoft.com/office/drawing/2010/main" xmlns="">
                  <a:noFill/>
                </a14:hiddenFill>
              </a:ext>
            </a:extLst>
          </p:spPr>
        </p:cxnSp>
      </p:grpSp>
      <p:grpSp>
        <p:nvGrpSpPr>
          <p:cNvPr id="21" name="Gruppe 20">
            <a:extLst>
              <a:ext uri="{FF2B5EF4-FFF2-40B4-BE49-F238E27FC236}">
                <a16:creationId xmlns:a16="http://schemas.microsoft.com/office/drawing/2014/main" id="{1058AD46-A0FA-0875-A962-9A257FBE2D9A}"/>
              </a:ext>
            </a:extLst>
          </p:cNvPr>
          <p:cNvGrpSpPr/>
          <p:nvPr/>
        </p:nvGrpSpPr>
        <p:grpSpPr>
          <a:xfrm>
            <a:off x="323531" y="2181268"/>
            <a:ext cx="6961282" cy="893738"/>
            <a:chOff x="323531" y="2181268"/>
            <a:chExt cx="6961282" cy="893738"/>
          </a:xfrm>
        </p:grpSpPr>
        <p:pic>
          <p:nvPicPr>
            <p:cNvPr id="7" name="Billede 6">
              <a:extLst>
                <a:ext uri="{FF2B5EF4-FFF2-40B4-BE49-F238E27FC236}">
                  <a16:creationId xmlns:a16="http://schemas.microsoft.com/office/drawing/2014/main" id="{42CC9211-CD5E-F896-C814-C3CA9310ED9B}"/>
                </a:ext>
              </a:extLst>
            </p:cNvPr>
            <p:cNvPicPr>
              <a:picLocks noChangeAspect="1"/>
            </p:cNvPicPr>
            <p:nvPr/>
          </p:nvPicPr>
          <p:blipFill>
            <a:blip r:embed="rId3"/>
            <a:stretch>
              <a:fillRect/>
            </a:stretch>
          </p:blipFill>
          <p:spPr>
            <a:xfrm>
              <a:off x="1859187" y="2181268"/>
              <a:ext cx="5425626" cy="893738"/>
            </a:xfrm>
            <a:prstGeom prst="rect">
              <a:avLst/>
            </a:prstGeom>
            <a:ln>
              <a:noFill/>
            </a:ln>
            <a:effectLst>
              <a:outerShdw blurRad="190500" algn="tl" rotWithShape="0">
                <a:srgbClr val="000000">
                  <a:alpha val="70000"/>
                </a:srgbClr>
              </a:outerShdw>
            </a:effectLst>
          </p:spPr>
        </p:pic>
        <p:sp>
          <p:nvSpPr>
            <p:cNvPr id="17" name="Tekstfelt 16">
              <a:extLst>
                <a:ext uri="{FF2B5EF4-FFF2-40B4-BE49-F238E27FC236}">
                  <a16:creationId xmlns:a16="http://schemas.microsoft.com/office/drawing/2014/main" id="{00752D7E-7BAA-F2C4-2E69-774FAA3C742F}"/>
                </a:ext>
              </a:extLst>
            </p:cNvPr>
            <p:cNvSpPr txBox="1"/>
            <p:nvPr/>
          </p:nvSpPr>
          <p:spPr>
            <a:xfrm>
              <a:off x="323531" y="2304150"/>
              <a:ext cx="1257300" cy="647973"/>
            </a:xfrm>
            <a:prstGeom prst="rect">
              <a:avLst/>
            </a:prstGeom>
            <a:noFill/>
            <a:ln w="38100">
              <a:solidFill>
                <a:schemeClr val="accent3"/>
              </a:solidFill>
            </a:ln>
          </p:spPr>
          <p:txBody>
            <a:bodyPr wrap="square" rtlCol="0">
              <a:noAutofit/>
            </a:bodyPr>
            <a:lstStyle/>
            <a:p>
              <a:pPr algn="l"/>
              <a:r>
                <a:rPr lang="da-DK" sz="900" dirty="0">
                  <a:latin typeface="Helvetica" pitchFamily="2" charset="0"/>
                  <a:cs typeface="Arial"/>
                </a:rPr>
                <a:t>Giv dit samtykke i KLIK under din ”brugerprofil”, som fremgår ved dit navn</a:t>
              </a:r>
            </a:p>
          </p:txBody>
        </p:sp>
        <p:cxnSp>
          <p:nvCxnSpPr>
            <p:cNvPr id="18" name="Lige pilforbindelse 17">
              <a:extLst>
                <a:ext uri="{FF2B5EF4-FFF2-40B4-BE49-F238E27FC236}">
                  <a16:creationId xmlns:a16="http://schemas.microsoft.com/office/drawing/2014/main" id="{EC280061-C2FA-7587-EFEA-3AA3660AC651}"/>
                </a:ext>
              </a:extLst>
            </p:cNvPr>
            <p:cNvCxnSpPr>
              <a:cxnSpLocks/>
              <a:stCxn id="17" idx="3"/>
              <a:endCxn id="7" idx="1"/>
            </p:cNvCxnSpPr>
            <p:nvPr/>
          </p:nvCxnSpPr>
          <p:spPr bwMode="auto">
            <a:xfrm>
              <a:off x="1580831" y="2628137"/>
              <a:ext cx="278356" cy="0"/>
            </a:xfrm>
            <a:prstGeom prst="straightConnector1">
              <a:avLst/>
            </a:prstGeom>
            <a:noFill/>
            <a:ln w="38100" algn="ctr">
              <a:solidFill>
                <a:schemeClr val="accent3"/>
              </a:solidFill>
              <a:prstDash val="solid"/>
              <a:round/>
              <a:headEnd type="none" w="med" len="med"/>
              <a:tailEnd type="triangle"/>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val="126717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A91FCE-F03D-7214-E16D-02122A2C5C80}"/>
              </a:ext>
            </a:extLst>
          </p:cNvPr>
          <p:cNvSpPr>
            <a:spLocks noGrp="1"/>
          </p:cNvSpPr>
          <p:nvPr>
            <p:ph type="title"/>
          </p:nvPr>
        </p:nvSpPr>
        <p:spPr/>
        <p:txBody>
          <a:bodyPr/>
          <a:lstStyle/>
          <a:p>
            <a:r>
              <a:rPr lang="da-DK" dirty="0"/>
              <a:t>Oprettelse af prisaftaler</a:t>
            </a:r>
          </a:p>
        </p:txBody>
      </p:sp>
      <p:sp>
        <p:nvSpPr>
          <p:cNvPr id="3" name="Pladsholder til tekst 2">
            <a:extLst>
              <a:ext uri="{FF2B5EF4-FFF2-40B4-BE49-F238E27FC236}">
                <a16:creationId xmlns:a16="http://schemas.microsoft.com/office/drawing/2014/main" id="{EADEB0D6-B131-850B-2677-CB66AF878CA6}"/>
              </a:ext>
            </a:extLst>
          </p:cNvPr>
          <p:cNvSpPr>
            <a:spLocks noGrp="1"/>
          </p:cNvSpPr>
          <p:nvPr>
            <p:ph type="body" sz="quarter" idx="10"/>
          </p:nvPr>
        </p:nvSpPr>
        <p:spPr/>
        <p:txBody>
          <a:bodyPr/>
          <a:lstStyle/>
          <a:p>
            <a:r>
              <a:rPr lang="da-DK" dirty="0"/>
              <a:t>Vi har fået en henvendelse om, hvordan man kommer godt i gang med at bruge prisaftaler i KP, fx på tandproteser.</a:t>
            </a:r>
          </a:p>
          <a:p>
            <a:pPr marL="171450" indent="-171450">
              <a:buFont typeface="Arial" panose="020B0604020202020204" pitchFamily="34" charset="0"/>
              <a:buChar char="•"/>
            </a:pPr>
            <a:r>
              <a:rPr lang="da-DK" dirty="0"/>
              <a:t>Kort fortalt sker opsætningen i 2 systemparametre. Først opretter man en leverandør og efterfølgende en eller flere prisaftaler til denne leverandør.</a:t>
            </a:r>
          </a:p>
          <a:p>
            <a:pPr marL="171450" indent="-171450">
              <a:buFont typeface="Arial" panose="020B0604020202020204" pitchFamily="34" charset="0"/>
              <a:buChar char="•"/>
            </a:pPr>
            <a:endParaRPr lang="da-DK" dirty="0"/>
          </a:p>
          <a:p>
            <a:r>
              <a:rPr lang="da-DK" b="1" dirty="0"/>
              <a:t>Materialer</a:t>
            </a:r>
          </a:p>
          <a:p>
            <a:r>
              <a:rPr lang="da-DK" dirty="0"/>
              <a:t>KLIK-opgave: ”(Auto 9) Tag stilling til og foretag evt. opsætning af nye systemparametre relateret til prisaftaler”</a:t>
            </a:r>
          </a:p>
          <a:p>
            <a:r>
              <a:rPr lang="da-DK" dirty="0">
                <a:hlinkClick r:id="rId2"/>
              </a:rPr>
              <a:t>KP-Forvaltningshaandbog.pdf</a:t>
            </a:r>
            <a:endParaRPr lang="da-DK" dirty="0"/>
          </a:p>
          <a:p>
            <a:pPr marL="171450" indent="-171450">
              <a:buFont typeface="Arial" panose="020B0604020202020204" pitchFamily="34" charset="0"/>
              <a:buChar char="•"/>
            </a:pPr>
            <a:r>
              <a:rPr lang="da-DK" dirty="0"/>
              <a:t>Afsnit: ”2.14.5 Prisaftaler og beregningsmodulet”</a:t>
            </a:r>
          </a:p>
          <a:p>
            <a:r>
              <a:rPr lang="da-DK" dirty="0">
                <a:hlinkClick r:id="rId3"/>
              </a:rPr>
              <a:t>Brugervejledning til systemadministrator</a:t>
            </a:r>
            <a:r>
              <a:rPr lang="da-DK" dirty="0"/>
              <a:t>:</a:t>
            </a:r>
          </a:p>
          <a:p>
            <a:pPr marL="171450" indent="-171450">
              <a:buFont typeface="Arial" panose="020B0604020202020204" pitchFamily="34" charset="0"/>
              <a:buChar char="•"/>
            </a:pPr>
            <a:r>
              <a:rPr lang="da-DK" dirty="0"/>
              <a:t>Afsnit ” 6.27 Prisaftale – Opret leverandør” og ” 6.28 Prisaftale – Opret aftalt pris”</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endParaRPr lang="da-DK" dirty="0"/>
          </a:p>
        </p:txBody>
      </p:sp>
      <p:sp>
        <p:nvSpPr>
          <p:cNvPr id="4" name="Pladsholder til tekst 3">
            <a:extLst>
              <a:ext uri="{FF2B5EF4-FFF2-40B4-BE49-F238E27FC236}">
                <a16:creationId xmlns:a16="http://schemas.microsoft.com/office/drawing/2014/main" id="{381FFE52-41B0-E901-681F-9258B60F77BD}"/>
              </a:ext>
            </a:extLst>
          </p:cNvPr>
          <p:cNvSpPr>
            <a:spLocks noGrp="1"/>
          </p:cNvSpPr>
          <p:nvPr>
            <p:ph type="body" sz="quarter" idx="11"/>
          </p:nvPr>
        </p:nvSpPr>
        <p:spPr/>
        <p:txBody>
          <a:bodyPr/>
          <a:lstStyle/>
          <a:p>
            <a:r>
              <a:rPr lang="da-DK" dirty="0"/>
              <a:t>Tips</a:t>
            </a:r>
          </a:p>
        </p:txBody>
      </p:sp>
      <p:pic>
        <p:nvPicPr>
          <p:cNvPr id="7" name="Pladsholder til billede 6" descr="Et billede, der indeholder udendørs, vand, sky, bro&#10;&#10;Automatisk genereret beskrivelse">
            <a:extLst>
              <a:ext uri="{FF2B5EF4-FFF2-40B4-BE49-F238E27FC236}">
                <a16:creationId xmlns:a16="http://schemas.microsoft.com/office/drawing/2014/main" id="{1F6BEE6B-2E8A-250F-569E-A9D7195F5483}"/>
              </a:ext>
            </a:extLst>
          </p:cNvPr>
          <p:cNvPicPr>
            <a:picLocks noGrp="1" noChangeAspect="1"/>
          </p:cNvPicPr>
          <p:nvPr>
            <p:ph type="pic" sz="quarter" idx="12"/>
          </p:nvPr>
        </p:nvPicPr>
        <p:blipFill>
          <a:blip r:embed="rId4" cstate="print">
            <a:extLst>
              <a:ext uri="{28A0092B-C50C-407E-A947-70E740481C1C}">
                <a14:useLocalDpi xmlns:a14="http://schemas.microsoft.com/office/drawing/2010/main"/>
              </a:ext>
            </a:extLst>
          </a:blip>
          <a:srcRect/>
          <a:stretch>
            <a:fillRect/>
          </a:stretch>
        </p:blipFill>
        <p:spPr/>
      </p:pic>
      <p:sp>
        <p:nvSpPr>
          <p:cNvPr id="6" name="Tekstfelt 5">
            <a:extLst>
              <a:ext uri="{FF2B5EF4-FFF2-40B4-BE49-F238E27FC236}">
                <a16:creationId xmlns:a16="http://schemas.microsoft.com/office/drawing/2014/main" id="{33AF66CC-FBAC-3199-876A-F501E6C2227D}"/>
              </a:ext>
            </a:extLst>
          </p:cNvPr>
          <p:cNvSpPr txBox="1"/>
          <p:nvPr/>
        </p:nvSpPr>
        <p:spPr>
          <a:xfrm>
            <a:off x="5394959" y="4328160"/>
            <a:ext cx="3204527" cy="647973"/>
          </a:xfrm>
          <a:prstGeom prst="rect">
            <a:avLst/>
          </a:prstGeom>
          <a:solidFill>
            <a:schemeClr val="bg2"/>
          </a:solidFill>
          <a:ln w="38100">
            <a:solidFill>
              <a:schemeClr val="tx2"/>
            </a:solidFill>
          </a:ln>
        </p:spPr>
        <p:txBody>
          <a:bodyPr wrap="square" rtlCol="0">
            <a:noAutofit/>
          </a:bodyPr>
          <a:lstStyle/>
          <a:p>
            <a:r>
              <a:rPr lang="da-DK" sz="1100" dirty="0">
                <a:latin typeface="Neue Haas Grotesk Text Pro" panose="020B0504020202020204" pitchFamily="34" charset="0"/>
              </a:rPr>
              <a:t>Se kort demo af beregningsmodulet og prisaftaler her: </a:t>
            </a:r>
            <a:r>
              <a:rPr lang="da-DK" sz="1100" dirty="0">
                <a:latin typeface="Neue Haas Grotesk Text Pro" panose="020B0504020202020204" pitchFamily="34" charset="0"/>
                <a:hlinkClick r:id="rId5"/>
              </a:rPr>
              <a:t>KP Demo af </a:t>
            </a:r>
            <a:r>
              <a:rPr lang="da-DK" sz="1100" dirty="0" err="1">
                <a:latin typeface="Neue Haas Grotesk Text Pro" panose="020B0504020202020204" pitchFamily="34" charset="0"/>
                <a:hlinkClick r:id="rId5"/>
              </a:rPr>
              <a:t>beregningsmodul</a:t>
            </a:r>
            <a:r>
              <a:rPr lang="da-DK" sz="1100" dirty="0">
                <a:latin typeface="Neue Haas Grotesk Text Pro" panose="020B0504020202020204" pitchFamily="34" charset="0"/>
                <a:hlinkClick r:id="rId5"/>
              </a:rPr>
              <a:t> og prisaftaler - Release 4.0</a:t>
            </a:r>
            <a:endParaRPr lang="da-DK" sz="1100" dirty="0">
              <a:latin typeface="Neue Haas Grotesk Text Pro" panose="020B0504020202020204" pitchFamily="34" charset="0"/>
            </a:endParaRPr>
          </a:p>
          <a:p>
            <a:pPr algn="l"/>
            <a:endParaRPr lang="da-DK" sz="900" dirty="0" err="1">
              <a:latin typeface="Helvetica" pitchFamily="2" charset="0"/>
              <a:cs typeface="Arial"/>
            </a:endParaRPr>
          </a:p>
        </p:txBody>
      </p:sp>
    </p:spTree>
    <p:extLst>
      <p:ext uri="{BB962C8B-B14F-4D97-AF65-F5344CB8AC3E}">
        <p14:creationId xmlns:p14="http://schemas.microsoft.com/office/powerpoint/2010/main" val="217751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Default Theme">
  <a:themeElements>
    <a:clrScheme name="KOMBIT">
      <a:dk1>
        <a:srgbClr val="111111"/>
      </a:dk1>
      <a:lt1>
        <a:srgbClr val="FFFFFF"/>
      </a:lt1>
      <a:dk2>
        <a:srgbClr val="CCC09E"/>
      </a:dk2>
      <a:lt2>
        <a:srgbClr val="F3EFE0"/>
      </a:lt2>
      <a:accent1>
        <a:srgbClr val="EB052F"/>
      </a:accent1>
      <a:accent2>
        <a:srgbClr val="3373D2"/>
      </a:accent2>
      <a:accent3>
        <a:srgbClr val="1C3F32"/>
      </a:accent3>
      <a:accent4>
        <a:srgbClr val="580D28"/>
      </a:accent4>
      <a:accent5>
        <a:srgbClr val="9656D7"/>
      </a:accent5>
      <a:accent6>
        <a:srgbClr val="B30E60"/>
      </a:accent6>
      <a:hlink>
        <a:srgbClr val="696969"/>
      </a:hlink>
      <a:folHlink>
        <a:srgbClr val="D6D6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3061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b="1"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bwMode="auto">
        <a:noFill/>
        <a:ln w="9525" algn="ctr">
          <a:solidFill>
            <a:schemeClr val="tx1"/>
          </a:solidFill>
          <a:prstDash val="sysDot"/>
          <a:round/>
          <a:headEnd type="none" w="med" len="med"/>
          <a:tailEnd type="none" w="med" len="med"/>
        </a:ln>
        <a:extLst>
          <a:ext uri="{909E8E84-426E-40dd-AFC4-6F175D3DCCD1}">
            <a14:hiddenFill xmlns:p="http://schemas.openxmlformats.org/presentationml/2006/main" xmlns="" xmlns:a14="http://schemas.microsoft.com/office/drawing/2010/main">
              <a:noFill/>
            </a14:hiddenFill>
          </a:ext>
        </a:extLst>
      </a:spPr>
      <a:bodyPr/>
      <a:lstStyle/>
    </a:lnDef>
    <a:txDef>
      <a:spPr>
        <a:noFill/>
        <a:ln>
          <a:noFill/>
        </a:ln>
      </a:spPr>
      <a:bodyPr wrap="none" rtlCol="0">
        <a:noAutofit/>
      </a:bodyPr>
      <a:lstStyle>
        <a:defPPr algn="l">
          <a:defRPr sz="900" dirty="0" err="1" smtClean="0">
            <a:latin typeface="Helvetica" pitchFamily="2" charset="0"/>
            <a:cs typeface="Arial"/>
          </a:defRPr>
        </a:defPPr>
      </a:lstStyle>
    </a:txDef>
  </a:objectDefaults>
  <a:extraClrSchemeLst/>
  <a:extLst>
    <a:ext uri="{05A4C25C-085E-4340-85A3-A5531E510DB2}">
      <thm15:themeFamily xmlns:thm15="http://schemas.microsoft.com/office/thememl/2012/main" name="Default Theme" id="{57B43150-9B59-4524-8D70-B7AA6C43F8B1}" vid="{A4A4ADDD-4E09-436A-AAEC-204C35E66FB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Mødeemne xmlns="1ad18e57-1846-4ffb-a171-01e80b4d2f32">Statusmøder</Mødeemne>
    <Mødedato xmlns="1ad18e57-1846-4ffb-a171-01e80b4d2f32">2025-04-07T22:00:00+00:00</Mødedato>
    <kbcd47fd730b4dd780d46e75aa37816b xmlns="1ad18e57-1846-4ffb-a171-01e80b4d2f32">
      <Terms xmlns="http://schemas.microsoft.com/office/infopath/2007/PartnerControls">
        <TermInfo xmlns="http://schemas.microsoft.com/office/infopath/2007/PartnerControls">
          <TermName xmlns="http://schemas.microsoft.com/office/infopath/2007/PartnerControls">Præsentation</TermName>
          <TermId xmlns="http://schemas.microsoft.com/office/infopath/2007/PartnerControls">93fbbba1-d5f3-4784-9979-765919310bab</TermId>
        </TermInfo>
      </Terms>
    </kbcd47fd730b4dd780d46e75aa37816b>
    <m58fa08f697546ad9c9c3d2382b429ae xmlns="1ad18e57-1846-4ffb-a171-01e80b4d2f32">
      <Terms xmlns="http://schemas.microsoft.com/office/infopath/2007/PartnerControls">
        <TermInfo xmlns="http://schemas.microsoft.com/office/infopath/2007/PartnerControls">
          <TermName xmlns="http://schemas.microsoft.com/office/infopath/2007/PartnerControls">Ekstern</TermName>
          <TermId xmlns="http://schemas.microsoft.com/office/infopath/2007/PartnerControls">95ef43ab-9e36-4dab-816d-0787e44693bc</TermId>
        </TermInfo>
      </Terms>
    </m58fa08f697546ad9c9c3d2382b429ae>
    <Produkt xmlns="3e6cf5d8-9ce4-4652-a6e6-07ace85fe7bc">178</Produkt>
    <TaxCatchAll xmlns="1ad18e57-1846-4ffb-a171-01e80b4d2f32">
      <Value>1609</Value>
      <Value>1683</Value>
    </TaxCatchAll>
    <Arbejdspakke xmlns="3e6cf5d8-9ce4-4652-a6e6-07ace85fe7bc">90</Arbejdspakke>
    <Flyt_x0020_til_x0020_arkiv xmlns="1ad18e57-1846-4ffb-a171-01e80b4d2f32">false</Flyt_x0020_til_x0020_arkiv>
    <_dlc_DocId xmlns="1ad18e57-1846-4ffb-a171-01e80b4d2f32">KUSWZMNXHWK5-380488058-2773</_dlc_DocId>
    <_dlc_DocIdUrl xmlns="1ad18e57-1846-4ffb-a171-01e80b4d2f32">
      <Url>https://share-it.kombit.dk/P0136/_layouts/15/DocIdRedir.aspx?ID=KUSWZMNXHWK5-380488058-2773</Url>
      <Description>KUSWZMNXHWK5-380488058-2773</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Mødedokument (PowerPoint)" ma:contentTypeID="0x0101002FA340818EC50C419AD1693B1F62589703008EC8285CB629D3428E6B44D078F3DCC6" ma:contentTypeVersion="21" ma:contentTypeDescription="" ma:contentTypeScope="" ma:versionID="8abe357155f765d1444836d1959abcdb">
  <xsd:schema xmlns:xsd="http://www.w3.org/2001/XMLSchema" xmlns:xs="http://www.w3.org/2001/XMLSchema" xmlns:p="http://schemas.microsoft.com/office/2006/metadata/properties" xmlns:ns3="1ad18e57-1846-4ffb-a171-01e80b4d2f32" xmlns:ns4="3e6cf5d8-9ce4-4652-a6e6-07ace85fe7bc" targetNamespace="http://schemas.microsoft.com/office/2006/metadata/properties" ma:root="true" ma:fieldsID="cadea6004db87ada06fe341704728fb9" ns3:_="" ns4:_="">
    <xsd:import namespace="1ad18e57-1846-4ffb-a171-01e80b4d2f32"/>
    <xsd:import namespace="3e6cf5d8-9ce4-4652-a6e6-07ace85fe7bc"/>
    <xsd:element name="properties">
      <xsd:complexType>
        <xsd:sequence>
          <xsd:element name="documentManagement">
            <xsd:complexType>
              <xsd:all>
                <xsd:element ref="ns3:kbcd47fd730b4dd780d46e75aa37816b" minOccurs="0"/>
                <xsd:element ref="ns3:TaxCatchAll" minOccurs="0"/>
                <xsd:element ref="ns3:TaxCatchAllLabel" minOccurs="0"/>
                <xsd:element ref="ns3:Mødeemne"/>
                <xsd:element ref="ns3:Mødedato"/>
                <xsd:element ref="ns3:m58fa08f697546ad9c9c3d2382b429ae" minOccurs="0"/>
                <xsd:element ref="ns3:Flyt_x0020_til_x0020_arkiv" minOccurs="0"/>
                <xsd:element ref="ns3:_dlc_DocId" minOccurs="0"/>
                <xsd:element ref="ns3:_dlc_DocIdUrl" minOccurs="0"/>
                <xsd:element ref="ns3:_dlc_DocIdPersistId" minOccurs="0"/>
                <xsd:element ref="ns4:Arbejdspakke" minOccurs="0"/>
                <xsd:element ref="ns4:Produk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d18e57-1846-4ffb-a171-01e80b4d2f32" elementFormDefault="qualified">
    <xsd:import namespace="http://schemas.microsoft.com/office/2006/documentManagement/types"/>
    <xsd:import namespace="http://schemas.microsoft.com/office/infopath/2007/PartnerControls"/>
    <xsd:element name="kbcd47fd730b4dd780d46e75aa37816b" ma:index="9" ma:taxonomy="true" ma:internalName="kbcd47fd730b4dd780d46e75aa37816b" ma:taxonomyFieldName="M_x00f8_detype" ma:displayName="Mødetype" ma:readOnly="false" ma:default="" ma:fieldId="{4bcd47fd-730b-4dd7-80d4-6e75aa37816b}" ma:sspId="efb1083d-7045-4fd7-9409-417f0f74db49" ma:termSetId="12a85307-9531-4659-b1dc-de09cb154fa1"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259305a2-eae7-4539-8fbb-789e91726657}" ma:internalName="TaxCatchAll" ma:showField="CatchAllData" ma:web="1ad18e57-1846-4ffb-a171-01e80b4d2f32">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259305a2-eae7-4539-8fbb-789e91726657}" ma:internalName="TaxCatchAllLabel" ma:readOnly="true" ma:showField="CatchAllDataLabel" ma:web="1ad18e57-1846-4ffb-a171-01e80b4d2f32">
      <xsd:complexType>
        <xsd:complexContent>
          <xsd:extension base="dms:MultiChoiceLookup">
            <xsd:sequence>
              <xsd:element name="Value" type="dms:Lookup" maxOccurs="unbounded" minOccurs="0" nillable="true"/>
            </xsd:sequence>
          </xsd:extension>
        </xsd:complexContent>
      </xsd:complexType>
    </xsd:element>
    <xsd:element name="Mødeemne" ma:index="13" ma:displayName="Mødeemne" ma:internalName="M_x00f8_deemne">
      <xsd:simpleType>
        <xsd:restriction base="dms:Text">
          <xsd:maxLength value="255"/>
        </xsd:restriction>
      </xsd:simpleType>
    </xsd:element>
    <xsd:element name="Mødedato" ma:index="14" ma:displayName="Mødedato" ma:description="Indsæt dato for mødet hvori dette dokument er præsenteret" ma:format="DateOnly" ma:internalName="M_x00f8_dedato">
      <xsd:simpleType>
        <xsd:restriction base="dms:DateTime"/>
      </xsd:simpleType>
    </xsd:element>
    <xsd:element name="m58fa08f697546ad9c9c3d2382b429ae" ma:index="15" ma:taxonomy="true" ma:internalName="m58fa08f697546ad9c9c3d2382b429ae" ma:taxonomyFieldName="Interessenter" ma:displayName="Interessenter" ma:readOnly="false" ma:default="" ma:fieldId="{658fa08f-6975-46ad-9c9c-3d2382b429ae}" ma:sspId="efb1083d-7045-4fd7-9409-417f0f74db49" ma:termSetId="9a82c93d-e0ab-4d8a-98c1-b2918757e48d" ma:anchorId="00000000-0000-0000-0000-000000000000" ma:open="false" ma:isKeyword="false">
      <xsd:complexType>
        <xsd:sequence>
          <xsd:element ref="pc:Terms" minOccurs="0" maxOccurs="1"/>
        </xsd:sequence>
      </xsd:complexType>
    </xsd:element>
    <xsd:element name="Flyt_x0020_til_x0020_arkiv" ma:index="17" nillable="true" ma:displayName="Flyt til arkiv" ma:default="0" ma:internalName="Flyt_x0020_til_x0020_arkiv">
      <xsd:simpleType>
        <xsd:restriction base="dms:Boolean"/>
      </xsd:simpleType>
    </xsd:element>
    <xsd:element name="_dlc_DocId" ma:index="18" nillable="true" ma:displayName="Værdi for dokument-id" ma:description="Værdien af det dokument-id, der er tildelt dette element." ma:internalName="_dlc_DocId" ma:readOnly="true">
      <xsd:simpleType>
        <xsd:restriction base="dms:Text"/>
      </xsd:simpleType>
    </xsd:element>
    <xsd:element name="_dlc_DocIdUrl" ma:index="19" nillable="true" ma:displayName="Dokument-id" ma:description="Permanent link til dette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e6cf5d8-9ce4-4652-a6e6-07ace85fe7bc" elementFormDefault="qualified">
    <xsd:import namespace="http://schemas.microsoft.com/office/2006/documentManagement/types"/>
    <xsd:import namespace="http://schemas.microsoft.com/office/infopath/2007/PartnerControls"/>
    <xsd:element name="Arbejdspakke" ma:index="21" nillable="true" ma:displayName="Arbejdspakke" ma:list="{e9f85bcf-b6e3-41a6-a315-61412f09a3b0}" ma:internalName="Arbejdspakke" ma:showField="Arbejdspakke_x0020_titel">
      <xsd:simpleType>
        <xsd:restriction base="dms:Lookup"/>
      </xsd:simpleType>
    </xsd:element>
    <xsd:element name="Produkt" ma:index="22" nillable="true" ma:displayName="Produkt" ma:list="{e9f85bcf-b6e3-41a6-a315-61412f09a3b0}" ma:internalName="Produkt" ma:showField="Produkttitel">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displayName="Titel"/>
        <xsd:element ref="dc:subject" minOccurs="0" maxOccurs="1"/>
        <xsd:element ref="dc:description" minOccurs="0" maxOccurs="1"/>
        <xsd:element name="keywords" minOccurs="0" maxOccurs="1" type="xsd:string" ma:displayName="Nøgleord"/>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D7040D-9265-4950-BB84-EA3CACF30F56}">
  <ds:schemaRefs>
    <ds:schemaRef ds:uri="http://www.w3.org/XML/1998/namespace"/>
    <ds:schemaRef ds:uri="http://purl.org/dc/terms/"/>
    <ds:schemaRef ds:uri="http://schemas.microsoft.com/office/2006/metadata/properties"/>
    <ds:schemaRef ds:uri="http://schemas.microsoft.com/office/2006/documentManagement/types"/>
    <ds:schemaRef ds:uri="http://purl.org/dc/dcmitype/"/>
    <ds:schemaRef ds:uri="3e6cf5d8-9ce4-4652-a6e6-07ace85fe7bc"/>
    <ds:schemaRef ds:uri="http://purl.org/dc/elements/1.1/"/>
    <ds:schemaRef ds:uri="http://schemas.microsoft.com/office/infopath/2007/PartnerControls"/>
    <ds:schemaRef ds:uri="http://schemas.openxmlformats.org/package/2006/metadata/core-properties"/>
    <ds:schemaRef ds:uri="1ad18e57-1846-4ffb-a171-01e80b4d2f32"/>
  </ds:schemaRefs>
</ds:datastoreItem>
</file>

<file path=customXml/itemProps2.xml><?xml version="1.0" encoding="utf-8"?>
<ds:datastoreItem xmlns:ds="http://schemas.openxmlformats.org/officeDocument/2006/customXml" ds:itemID="{AB37368C-0699-4795-834A-5A5524DCE7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d18e57-1846-4ffb-a171-01e80b4d2f32"/>
    <ds:schemaRef ds:uri="3e6cf5d8-9ce4-4652-a6e6-07ace85fe7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92D0C0F-7841-4BCB-8D77-36A4A57445BC}">
  <ds:schemaRefs>
    <ds:schemaRef ds:uri="http://schemas.microsoft.com/sharepoint/events"/>
  </ds:schemaRefs>
</ds:datastoreItem>
</file>

<file path=customXml/itemProps4.xml><?xml version="1.0" encoding="utf-8"?>
<ds:datastoreItem xmlns:ds="http://schemas.openxmlformats.org/officeDocument/2006/customXml" ds:itemID="{E68C1FE5-A19E-408F-9CC7-A026BA5BE0CE}">
  <ds:schemaRefs>
    <ds:schemaRef ds:uri="http://schemas.microsoft.com/sharepoint/v3/contenttype/forms"/>
  </ds:schemaRefs>
</ds:datastoreItem>
</file>

<file path=docMetadata/LabelInfo.xml><?xml version="1.0" encoding="utf-8"?>
<clbl:labelList xmlns:clbl="http://schemas.microsoft.com/office/2020/mipLabelMetadata">
  <clbl:label id="{cc038af5-0e68-43e5-bb17-957ad6f45f8e}" enabled="0" method="" siteId="{cc038af5-0e68-43e5-bb17-957ad6f45f8e}" removed="1"/>
</clbl:labelList>
</file>

<file path=docProps/app.xml><?xml version="1.0" encoding="utf-8"?>
<Properties xmlns="http://schemas.openxmlformats.org/officeDocument/2006/extended-properties" xmlns:vt="http://schemas.openxmlformats.org/officeDocument/2006/docPropsVTypes">
  <Template>Default Theme</Template>
  <TotalTime>10924</TotalTime>
  <Words>2128</Words>
  <Application>Microsoft Office PowerPoint</Application>
  <PresentationFormat>Skærmshow (16:9)</PresentationFormat>
  <Paragraphs>295</Paragraphs>
  <Slides>49</Slides>
  <Notes>3</Notes>
  <HiddenSlides>1</HiddenSlides>
  <MMClips>0</MMClips>
  <ScaleCrop>false</ScaleCrop>
  <HeadingPairs>
    <vt:vector size="6" baseType="variant">
      <vt:variant>
        <vt:lpstr>Benyttede skrifttyper</vt:lpstr>
      </vt:variant>
      <vt:variant>
        <vt:i4>9</vt:i4>
      </vt:variant>
      <vt:variant>
        <vt:lpstr>Tema</vt:lpstr>
      </vt:variant>
      <vt:variant>
        <vt:i4>1</vt:i4>
      </vt:variant>
      <vt:variant>
        <vt:lpstr>Slidetitler</vt:lpstr>
      </vt:variant>
      <vt:variant>
        <vt:i4>49</vt:i4>
      </vt:variant>
    </vt:vector>
  </HeadingPairs>
  <TitlesOfParts>
    <vt:vector size="59" baseType="lpstr">
      <vt:lpstr>Aptos Narrow</vt:lpstr>
      <vt:lpstr>Arial</vt:lpstr>
      <vt:lpstr>Calibri</vt:lpstr>
      <vt:lpstr>CambriaMath</vt:lpstr>
      <vt:lpstr>Helvetica</vt:lpstr>
      <vt:lpstr>Neue Haas Grotesk Text Pro</vt:lpstr>
      <vt:lpstr>Normal systemskrift</vt:lpstr>
      <vt:lpstr>Source Sans Pro Light</vt:lpstr>
      <vt:lpstr>Wingdings</vt:lpstr>
      <vt:lpstr>Default Theme</vt:lpstr>
      <vt:lpstr>KP statusmøde Uge 15 - 2025</vt:lpstr>
      <vt:lpstr>Velkommen til mødet</vt:lpstr>
      <vt:lpstr>KOMBITs KP-team</vt:lpstr>
      <vt:lpstr>PowerPoint-præsentation</vt:lpstr>
      <vt:lpstr>Forventer du, at I bruger en større del af KP i jeres kommune om et år, end I gør i dag? </vt:lpstr>
      <vt:lpstr>Dagsorden</vt:lpstr>
      <vt:lpstr>Tips</vt:lpstr>
      <vt:lpstr>Find kontaktoplysninger på tværs af Danmark</vt:lpstr>
      <vt:lpstr>Oprettelse af prisaftaler</vt:lpstr>
      <vt:lpstr>Prisaftaler i beregningsmodulet</vt:lpstr>
      <vt:lpstr>Brevet til borger</vt:lpstr>
      <vt:lpstr>Spørgsmål? Input?</vt:lpstr>
      <vt:lpstr>Kort nyt</vt:lpstr>
      <vt:lpstr>Spørgsmål i perioden 10.03.25 – 03.04.25 Indsamlet af KP-indstationeret (Birgitte - Rødovre)</vt:lpstr>
      <vt:lpstr>Indstationeret Mellemkommunal afregning </vt:lpstr>
      <vt:lpstr>Ansøgninger modtaget fra selvbetjeningsløsninger</vt:lpstr>
      <vt:lpstr>Hvilken opgave får en ansøgning? Selvbetjeningsløsning</vt:lpstr>
      <vt:lpstr>OBS  Hvis automatisk sagsbehandling er slået til, vil der være helbredstillægskort, I ikke får at se  Den grundlæggende proces for behandling af en ansøgning ændres ikke  Vejledning fra KPs perspektiv er på vej</vt:lpstr>
      <vt:lpstr>Status på ansøgninger fra EGs selvbetjeningsløsning</vt:lpstr>
      <vt:lpstr>Status på ansøgninger fra VISMAs XFlow</vt:lpstr>
      <vt:lpstr>Integration til andre selvbetjeningsløsninger</vt:lpstr>
      <vt:lpstr>Pensionsarbejdsgruppen Ny vægtning af ændringsforslag</vt:lpstr>
      <vt:lpstr>Pensionsarbejdsgruppen Top 8 ændringsforslag</vt:lpstr>
      <vt:lpstr>Spørgsmål? Konstruktive input?</vt:lpstr>
      <vt:lpstr>Slut</vt:lpstr>
      <vt:lpstr>Generel Spørgetime</vt:lpstr>
      <vt:lpstr>Vi har evalueret formatet</vt:lpstr>
      <vt:lpstr>Fejl og uhensigtsmæssig-heder må ikke overtage</vt:lpstr>
      <vt:lpstr>Mulige områder I kan have spørgsmål til</vt:lpstr>
      <vt:lpstr>Start</vt:lpstr>
      <vt:lpstr>Næste spørgetime og statusmøde</vt:lpstr>
      <vt:lpstr>Hvad sker på næste statusmøde?</vt:lpstr>
      <vt:lpstr>Status på driften</vt:lpstr>
      <vt:lpstr>Justering af slides (Samme slide fra uge 10)</vt:lpstr>
      <vt:lpstr>Henvendelser og godkendte fejl</vt:lpstr>
      <vt:lpstr>Supportsager</vt:lpstr>
      <vt:lpstr>Emne 1: Release 5.4 - Automatisk flytning dag-til-dag</vt:lpstr>
      <vt:lpstr>Årsag</vt:lpstr>
      <vt:lpstr>Løsning</vt:lpstr>
      <vt:lpstr>Udfordring</vt:lpstr>
      <vt:lpstr>Eksempel 1a:</vt:lpstr>
      <vt:lpstr>Eksempel 1b:</vt:lpstr>
      <vt:lpstr>Eksempel 2:</vt:lpstr>
      <vt:lpstr>Eksempel 3:</vt:lpstr>
      <vt:lpstr>Temavejledning om flytning i KP</vt:lpstr>
      <vt:lpstr>Flytning – hvad nu</vt:lpstr>
      <vt:lpstr>Release og KLIK-opgave</vt:lpstr>
      <vt:lpstr>Spørgsmål? Input?</vt:lpstr>
      <vt:lpstr>Tak for i dag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Statusmøde (uge XX)</dc:title>
  <dc:creator>Aske Walther Sørensen</dc:creator>
  <cp:lastModifiedBy>Aske Walther Sørensen</cp:lastModifiedBy>
  <cp:revision>17</cp:revision>
  <dcterms:created xsi:type="dcterms:W3CDTF">2023-05-04T10:03:14Z</dcterms:created>
  <dcterms:modified xsi:type="dcterms:W3CDTF">2025-04-08T06:47:18Z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0x0101002FA340818EC50C419AD1693B1F62589703008EC8285CB629D3428E6B44D078F3DCC6</vt:lpwstr>
  </property>
  <property fmtid="{D5CDD505-2E9C-101B-9397-08002B2CF9AE}" pid="3" name="_dlc_DocIdItemGuid">
    <vt:lpwstr>7b5fcbeb-6f37-4225-96ae-15a0ff1858b5</vt:lpwstr>
  </property>
  <property fmtid="{D5CDD505-2E9C-101B-9397-08002B2CF9AE}" pid="4" name="Mødetype">
    <vt:lpwstr>1609;#Præsentation|93fbbba1-d5f3-4784-9979-765919310bab</vt:lpwstr>
  </property>
  <property fmtid="{D5CDD505-2E9C-101B-9397-08002B2CF9AE}" pid="5" name="Interessenter">
    <vt:lpwstr>1683;#Ekstern|95ef43ab-9e36-4dab-816d-0787e44693bc</vt:lpwstr>
  </property>
</Properties>
</file>